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57" r:id="rId3"/>
    <p:sldId id="258" r:id="rId4"/>
    <p:sldId id="259" r:id="rId5"/>
    <p:sldId id="261" r:id="rId6"/>
    <p:sldId id="276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B6D6B1-F4CE-4582-9391-7EC12177CD82}" v="7" dt="2024-04-30T21:43:03.231"/>
    <p1510:client id="{4299D993-5E95-4111-880B-8F655EC1F844}" v="65" dt="2024-05-02T08:57:35.843"/>
    <p1510:client id="{D45E2A07-846C-443F-B741-34A865000DA1}" v="392" dt="2024-04-30T22:32:22.1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 title="Page Number Shape">
            <a:extLst>
              <a:ext uri="{FF2B5EF4-FFF2-40B4-BE49-F238E27FC236}">
                <a16:creationId xmlns:a16="http://schemas.microsoft.com/office/drawing/2014/main" id="{DD4C4B28-6B4B-4445-8535-F516D74E4AA9}"/>
              </a:ext>
            </a:extLst>
          </p:cNvPr>
          <p:cNvSpPr/>
          <p:nvPr/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2" name="Straight Connector 11" title="Verticle Rule Line">
            <a:extLst>
              <a:ext uri="{FF2B5EF4-FFF2-40B4-BE49-F238E27FC236}">
                <a16:creationId xmlns:a16="http://schemas.microsoft.com/office/drawing/2014/main" id="{0CB1C732-7193-4253-8746-850D090A6B4E}"/>
              </a:ext>
            </a:extLst>
          </p:cNvPr>
          <p:cNvCxnSpPr>
            <a:cxnSpLocks/>
          </p:cNvCxnSpPr>
          <p:nvPr/>
        </p:nvCxnSpPr>
        <p:spPr>
          <a:xfrm>
            <a:off x="758952" y="1280160"/>
            <a:ext cx="0" cy="557784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03AA199-952B-427F-A5BE-B97D25FD0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992" y="1143000"/>
            <a:ext cx="6720840" cy="3730752"/>
          </a:xfrm>
        </p:spPr>
        <p:txBody>
          <a:bodyPr anchor="t">
            <a:normAutofit/>
          </a:bodyPr>
          <a:lstStyle>
            <a:lvl1pPr algn="l"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AA393-A876-475F-A05B-1CCAB6C1F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992" y="5010912"/>
            <a:ext cx="6720840" cy="704088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95621-D631-4F31-AEEF-C8574E50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86356" y="6007608"/>
            <a:ext cx="3143643" cy="365125"/>
          </a:xfrm>
        </p:spPr>
        <p:txBody>
          <a:bodyPr/>
          <a:lstStyle/>
          <a:p>
            <a:fld id="{53BEF823-48A5-43FC-BE03-E79964288B41}" type="datetimeFigureOut">
              <a:rPr lang="en-US" smtClean="0"/>
              <a:t>5/3/2024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EE125-77AD-4E23-AFB7-C5CFDEACA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8991" y="6007608"/>
            <a:ext cx="672083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69682-B530-4F52-87B9-39464A09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1780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59FCF-ACDF-495D-ACFA-15FCAC9EA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3786E3-AB17-427E-8EF8-7FCB671A1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33B4E9-7A16-448C-8BE6-B14941A34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5/3/2024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9212F5-5835-49FF-836F-5E3008A0E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9D492B-E5EE-4D24-A087-57D739CFA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328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31E395-94BD-4E79-8E42-9CD4EB33CA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5542" y="758952"/>
            <a:ext cx="2954458" cy="49860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AA8A4-66BC-4E80-ABE3-F533F82B8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8952" y="758952"/>
            <a:ext cx="7407586" cy="49860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DA4EA6-6A1A-48ED-9D79-A438561C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5/3/2024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49B2BA-9250-4EBF-8820-10BDA5C1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14475-55F3-4C46-BAE2-E4D93E9E3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295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351BD-5252-4168-A69E-C6864AE2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48EEE-19C9-493B-836D-73B9E4A0B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A6BFE-11ED-4FB4-9F65-508B5B0F0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5/3/2024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0F536E-BEFF-4E0D-B4EC-39DE28C67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EE02AF-6FE1-4972-BD48-A82499AD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44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52EE-D9FC-4E51-9BFF-141F91923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051" y="2414016"/>
            <a:ext cx="10666949" cy="3099816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86C4-4949-4E7A-A182-6709496A1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952" y="1389888"/>
            <a:ext cx="10671048" cy="822960"/>
          </a:xfrm>
        </p:spPr>
        <p:txBody>
          <a:bodyPr anchor="ctr">
            <a:normAutofit/>
          </a:bodyPr>
          <a:lstStyle>
            <a:lvl1pPr marL="0" indent="0">
              <a:buNone/>
              <a:defRPr sz="20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12BC88-6A2B-4851-9568-23A4B74D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5/3/2024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82CFE5-65C3-4F46-9141-46454559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1B390-4E13-4481-AC02-FF126656C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258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E02F8-47BB-4D30-8EFE-69C9222D9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84648" y="758952"/>
            <a:ext cx="6245352" cy="2240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44D33-6BF0-4205-A542-8537E3515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4647" y="3273551"/>
            <a:ext cx="6245351" cy="2240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6953A83-D2BE-4015-8D64-BE93DDFE5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5/3/2024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A849E67-05F9-4033-B033-74D6B8C8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FAAC6AA-CFFB-438F-9327-DDB023E2E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A4960CB-ABA7-4442-AB15-FE444F23C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2472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48291-9C7D-407E-8D07-FA3A323EA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192D2-8BA6-4A4D-814D-AD37A2A10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0323" y="1377198"/>
            <a:ext cx="6239675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6FD4BC-C948-41C4-BA24-5D26147E1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84647" y="3319548"/>
            <a:ext cx="6245351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E359C-F73D-4F1B-9F9A-6D62856710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84646" y="3932372"/>
            <a:ext cx="6245352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76B63AE-38FF-40DD-A543-32DD98E6B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686C0EB-E082-4BAB-99E8-B42F3C28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5/3/2024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3CB0152-BA1F-48C7-A66F-3ADB51C9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BD1C21B3-5CF6-415F-8295-EED3DF5C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044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470D5-4EB9-4410-A8AE-6D85F192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887FB59-BA77-4864-B9E8-994851250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5/3/2024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6F0BC0B-BA67-455B-B567-1473DF062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CF0BCF3-6FB5-4529-AA6A-A31467351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048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1315B-6865-4A5A-91C1-B7533903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5/3/2024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36720-08C7-43DE-8EB5-CAB52D0E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477AF-B012-491C-AE42-22DE1203B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26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183AC-72A9-43F5-A1B3-1D7A6A4C7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58951"/>
            <a:ext cx="6245352" cy="475488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45592-52ED-4270-ACBB-BCC528DAC4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3" y="3815080"/>
            <a:ext cx="3831336" cy="169875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99A93518-F9B5-418F-9883-BEF8359B0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5/3/2024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7B9FFE7-C4AB-425B-9B56-E412C722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9231052-EBA8-4781-B28A-2FEA8BE5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DBF9E7-F686-4FA1-9BA5-69BDD014B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30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9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16CF06-B27C-4DC4-981D-38E31997B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58951"/>
            <a:ext cx="6245352" cy="47548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76E66-2CB3-4F47-97F6-077C42818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2" y="3794760"/>
            <a:ext cx="3831336" cy="1719072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1414C9F-CBBD-4D5E-A831-BC0CDFEBC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5/3/2024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58DC0C8-B580-442D-8DAC-4F0F869B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B0D29E8-DFEE-49AB-83AF-85FF2525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EAAF1B-6B6E-4D37-8F57-E403C6371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26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903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 title="Page Number Shape">
            <a:extLst>
              <a:ext uri="{FF2B5EF4-FFF2-40B4-BE49-F238E27FC236}">
                <a16:creationId xmlns:a16="http://schemas.microsoft.com/office/drawing/2014/main" id="{72411438-92A5-42B0-9C54-EA4FB32ACB5E}"/>
              </a:ext>
            </a:extLst>
          </p:cNvPr>
          <p:cNvSpPr/>
          <p:nvPr/>
        </p:nvSpPr>
        <p:spPr bwMode="auto">
          <a:xfrm>
            <a:off x="11784011" y="577880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56E4D8-47B6-4DEC-BD29-B3B6ED4CC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47548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F5D4C-4873-4052-A294-99CCB9421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475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D62B3-3490-46B4-A10E-33FCE4A1F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16952" y="6007608"/>
            <a:ext cx="3813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r"/>
            <a:fld id="{53BEF823-48A5-43FC-BE03-E79964288B41}" type="datetimeFigureOut">
              <a:rPr lang="en-US" smtClean="0"/>
              <a:pPr algn="r"/>
              <a:t>5/3/2024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24CB1-7D5F-4F52-9F99-7068F5819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007608"/>
            <a:ext cx="3831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F9CC9-1431-4569-B2F1-D04814955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86616" y="6007608"/>
            <a:ext cx="411480" cy="365125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900" b="1">
                <a:solidFill>
                  <a:schemeClr val="bg1"/>
                </a:solidFill>
              </a:defRPr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145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67" r:id="rId6"/>
    <p:sldLayoutId id="2147483763" r:id="rId7"/>
    <p:sldLayoutId id="2147483764" r:id="rId8"/>
    <p:sldLayoutId id="2147483765" r:id="rId9"/>
    <p:sldLayoutId id="2147483766" r:id="rId10"/>
    <p:sldLayoutId id="21474837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i="1" kern="1200" spc="1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8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8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5B419A7-F817-4767-8CCB-FB0E189C4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213001-F9FF-7381-C63F-CEE55D33D9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78914" y="893935"/>
            <a:ext cx="5364937" cy="3339390"/>
          </a:xfrm>
        </p:spPr>
        <p:txBody>
          <a:bodyPr anchor="ctr">
            <a:normAutofit/>
          </a:bodyPr>
          <a:lstStyle/>
          <a:p>
            <a:r>
              <a:rPr lang="en-US" sz="6000" dirty="0"/>
              <a:t>Filipino 9 | Noli Me Tangere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300739-4627-0E24-0810-9C7F804EF0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78915" y="4876803"/>
            <a:ext cx="5364936" cy="909848"/>
          </a:xfrm>
        </p:spPr>
        <p:txBody>
          <a:bodyPr anchor="t">
            <a:normAutofit/>
          </a:bodyPr>
          <a:lstStyle/>
          <a:p>
            <a:r>
              <a:rPr lang="en-US" dirty="0"/>
              <a:t>Mayo 3, 2024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EDAA2469-5E87-9E1A-1BFB-9046DD3624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9315" b="-3"/>
          <a:stretch/>
        </p:blipFill>
        <p:spPr>
          <a:xfrm>
            <a:off x="1" y="10"/>
            <a:ext cx="5215066" cy="6857990"/>
          </a:xfrm>
          <a:custGeom>
            <a:avLst/>
            <a:gdLst/>
            <a:ahLst/>
            <a:cxnLst/>
            <a:rect l="l" t="t" r="r" b="b"/>
            <a:pathLst>
              <a:path w="5215066" h="6845983">
                <a:moveTo>
                  <a:pt x="0" y="0"/>
                </a:moveTo>
                <a:lnTo>
                  <a:pt x="3197713" y="0"/>
                </a:lnTo>
                <a:lnTo>
                  <a:pt x="3259787" y="39795"/>
                </a:lnTo>
                <a:cubicBezTo>
                  <a:pt x="4439462" y="836768"/>
                  <a:pt x="5215066" y="2186425"/>
                  <a:pt x="5215066" y="3717234"/>
                </a:cubicBezTo>
                <a:cubicBezTo>
                  <a:pt x="5215066" y="4788800"/>
                  <a:pt x="4835020" y="5771602"/>
                  <a:pt x="4202364" y="6538204"/>
                </a:cubicBezTo>
                <a:lnTo>
                  <a:pt x="3922635" y="6845983"/>
                </a:lnTo>
                <a:lnTo>
                  <a:pt x="0" y="6845983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3B95BE3-D5B2-4F38-9A01-17866C9FB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040331" y="4555071"/>
            <a:ext cx="53035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6">
            <a:extLst>
              <a:ext uri="{FF2B5EF4-FFF2-40B4-BE49-F238E27FC236}">
                <a16:creationId xmlns:a16="http://schemas.microsoft.com/office/drawing/2014/main" id="{ADA271CD-3011-4A05-B4A3-80F1794684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5788152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620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8F4F6-4A3C-78D9-2F15-0CE878551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667" y="758952"/>
            <a:ext cx="10702333" cy="54306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en-US" dirty="0"/>
              <a:t> </a:t>
            </a:r>
            <a:r>
              <a:rPr lang="en-US" dirty="0" err="1"/>
              <a:t>Lumabas</a:t>
            </a:r>
            <a:r>
              <a:rPr lang="en-US" dirty="0"/>
              <a:t> ang </a:t>
            </a:r>
            <a:r>
              <a:rPr lang="en-US" dirty="0" err="1"/>
              <a:t>magkasi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asutea</a:t>
            </a:r>
            <a:r>
              <a:rPr lang="en-US" dirty="0"/>
              <a:t> </a:t>
            </a:r>
            <a:r>
              <a:rPr lang="en-US" dirty="0" err="1"/>
              <a:t>upang</a:t>
            </a:r>
            <a:r>
              <a:rPr lang="en-US" dirty="0"/>
              <a:t> </a:t>
            </a:r>
            <a:r>
              <a:rPr lang="en-US" dirty="0" err="1"/>
              <a:t>iwasan</a:t>
            </a:r>
            <a:r>
              <a:rPr lang="en-US" dirty="0"/>
              <a:t> ang </a:t>
            </a:r>
            <a:r>
              <a:rPr lang="en-US" dirty="0" err="1"/>
              <a:t>alikabok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nililikha</a:t>
            </a:r>
            <a:r>
              <a:rPr lang="en-US" dirty="0"/>
              <a:t> ng </a:t>
            </a:r>
            <a:r>
              <a:rPr lang="en-US" dirty="0" err="1"/>
              <a:t>pagwawalis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Tiya Isabel. Kung </a:t>
            </a:r>
            <a:r>
              <a:rPr lang="en-US" dirty="0" err="1"/>
              <a:t>makapangungusap</a:t>
            </a:r>
            <a:r>
              <a:rPr lang="en-US" dirty="0"/>
              <a:t> </a:t>
            </a:r>
            <a:r>
              <a:rPr lang="en-US" dirty="0" err="1"/>
              <a:t>lamang</a:t>
            </a:r>
            <a:r>
              <a:rPr lang="en-US" dirty="0"/>
              <a:t> ang </a:t>
            </a:r>
            <a:r>
              <a:rPr lang="en-US" dirty="0" err="1"/>
              <a:t>saksi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pag-uusap</a:t>
            </a:r>
            <a:r>
              <a:rPr lang="en-US" dirty="0"/>
              <a:t> </a:t>
            </a:r>
            <a:r>
              <a:rPr lang="en-US" dirty="0" err="1"/>
              <a:t>nila</a:t>
            </a:r>
            <a:r>
              <a:rPr lang="en-US" dirty="0"/>
              <a:t>, ang Cabello de Angel, </a:t>
            </a:r>
            <a:r>
              <a:rPr lang="en-US" dirty="0" err="1"/>
              <a:t>marahil</a:t>
            </a:r>
            <a:r>
              <a:rPr lang="en-US" dirty="0"/>
              <a:t> ay </a:t>
            </a:r>
            <a:r>
              <a:rPr lang="en-US" dirty="0" err="1"/>
              <a:t>malalaman</a:t>
            </a:r>
            <a:r>
              <a:rPr lang="en-US" dirty="0"/>
              <a:t> natin ang </a:t>
            </a:r>
            <a:r>
              <a:rPr lang="en-US" dirty="0" err="1"/>
              <a:t>pinagbubulungan</a:t>
            </a:r>
            <a:r>
              <a:rPr lang="en-US" dirty="0"/>
              <a:t> ng </a:t>
            </a:r>
            <a:r>
              <a:rPr lang="en-US" dirty="0" err="1"/>
              <a:t>magkasi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 </a:t>
            </a:r>
            <a:r>
              <a:rPr lang="en-US" dirty="0" err="1"/>
              <a:t>Bughaw</a:t>
            </a:r>
            <a:r>
              <a:rPr lang="en-US" dirty="0"/>
              <a:t> ang </a:t>
            </a:r>
            <a:r>
              <a:rPr lang="en-US" dirty="0" err="1"/>
              <a:t>langit</a:t>
            </a:r>
            <a:r>
              <a:rPr lang="en-US" dirty="0"/>
              <a:t> at </a:t>
            </a:r>
            <a:r>
              <a:rPr lang="en-US" dirty="0" err="1"/>
              <a:t>sariwa</a:t>
            </a:r>
            <a:r>
              <a:rPr lang="en-US" dirty="0"/>
              <a:t> ang hanging </a:t>
            </a:r>
            <a:r>
              <a:rPr lang="en-US" dirty="0" err="1"/>
              <a:t>dumadapyo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dahon</a:t>
            </a:r>
            <a:r>
              <a:rPr lang="en-US" dirty="0"/>
              <a:t> at </a:t>
            </a:r>
            <a:r>
              <a:rPr lang="en-US" dirty="0" err="1"/>
              <a:t>bulaklak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gumagapang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balag</a:t>
            </a:r>
            <a:r>
              <a:rPr lang="en-US" dirty="0"/>
              <a:t>. Ang </a:t>
            </a:r>
            <a:r>
              <a:rPr lang="en-US" dirty="0" err="1"/>
              <a:t>ugong</a:t>
            </a:r>
            <a:r>
              <a:rPr lang="en-US" dirty="0"/>
              <a:t> 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nagdaraang</a:t>
            </a:r>
            <a:r>
              <a:rPr lang="en-US" dirty="0"/>
              <a:t> </a:t>
            </a:r>
            <a:r>
              <a:rPr lang="en-US" dirty="0" err="1"/>
              <a:t>sasakyan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tulay</a:t>
            </a:r>
            <a:r>
              <a:rPr lang="en-US" dirty="0"/>
              <a:t> ng </a:t>
            </a:r>
            <a:r>
              <a:rPr lang="en-US" dirty="0" err="1"/>
              <a:t>Binundok</a:t>
            </a:r>
            <a:r>
              <a:rPr lang="en-US" dirty="0"/>
              <a:t> at ang </a:t>
            </a:r>
            <a:r>
              <a:rPr lang="en-US" dirty="0" err="1"/>
              <a:t>ingay</a:t>
            </a:r>
            <a:r>
              <a:rPr lang="en-US" dirty="0"/>
              <a:t> 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sagwang</a:t>
            </a:r>
            <a:r>
              <a:rPr lang="en-US" dirty="0"/>
              <a:t> </a:t>
            </a:r>
            <a:r>
              <a:rPr lang="en-US" dirty="0" err="1"/>
              <a:t>humahawi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maruming</a:t>
            </a:r>
            <a:r>
              <a:rPr lang="en-US" dirty="0"/>
              <a:t> </a:t>
            </a:r>
            <a:r>
              <a:rPr lang="en-US" dirty="0" err="1"/>
              <a:t>tubig</a:t>
            </a:r>
            <a:r>
              <a:rPr lang="en-US" dirty="0"/>
              <a:t> ay </a:t>
            </a:r>
            <a:r>
              <a:rPr lang="en-US" dirty="0" err="1"/>
              <a:t>naririnig</a:t>
            </a:r>
            <a:r>
              <a:rPr lang="en-US" dirty="0"/>
              <a:t> </a:t>
            </a:r>
            <a:r>
              <a:rPr lang="en-US" dirty="0" err="1"/>
              <a:t>nila</a:t>
            </a:r>
            <a:r>
              <a:rPr lang="en-US" dirty="0"/>
              <a:t> </a:t>
            </a:r>
            <a:r>
              <a:rPr lang="en-US" dirty="0" err="1"/>
              <a:t>nguni't</a:t>
            </a:r>
            <a:r>
              <a:rPr lang="en-US" dirty="0"/>
              <a:t> ang </a:t>
            </a:r>
            <a:r>
              <a:rPr lang="en-US" dirty="0" err="1"/>
              <a:t>bulong</a:t>
            </a:r>
            <a:r>
              <a:rPr lang="en-US" dirty="0"/>
              <a:t> ng ale ay </a:t>
            </a:r>
            <a:r>
              <a:rPr lang="en-US" dirty="0" err="1"/>
              <a:t>hindi</a:t>
            </a:r>
            <a:r>
              <a:rPr lang="en-US" dirty="0"/>
              <a:t> </a:t>
            </a:r>
            <a:r>
              <a:rPr lang="en-US" dirty="0" err="1"/>
              <a:t>nila</a:t>
            </a:r>
            <a:r>
              <a:rPr lang="en-US" dirty="0"/>
              <a:t> </a:t>
            </a:r>
            <a:r>
              <a:rPr lang="en-US" dirty="0" err="1"/>
              <a:t>naririnig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 "Mabuti </a:t>
            </a:r>
            <a:r>
              <a:rPr lang="en-US" dirty="0" err="1"/>
              <a:t>ngang</a:t>
            </a:r>
            <a:r>
              <a:rPr lang="en-US" dirty="0"/>
              <a:t> </a:t>
            </a:r>
            <a:r>
              <a:rPr lang="en-US" dirty="0" err="1"/>
              <a:t>makita</a:t>
            </a:r>
            <a:r>
              <a:rPr lang="en-US" dirty="0"/>
              <a:t> kayo 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kapitbahay</a:t>
            </a:r>
            <a:r>
              <a:rPr lang="en-US" dirty="0"/>
              <a:t>," </a:t>
            </a:r>
            <a:r>
              <a:rPr lang="en-US" dirty="0" err="1"/>
              <a:t>anang</a:t>
            </a:r>
            <a:r>
              <a:rPr lang="en-US" dirty="0"/>
              <a:t> </a:t>
            </a:r>
            <a:r>
              <a:rPr lang="en-US" dirty="0" err="1"/>
              <a:t>matanda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/>
              <a:t> Sa </a:t>
            </a:r>
            <a:r>
              <a:rPr lang="en-US" err="1"/>
              <a:t>simula</a:t>
            </a:r>
            <a:r>
              <a:rPr lang="en-US"/>
              <a:t>, ang pag-uusap nila ay pawang matatamis na walang kabuluhan; ngunit ang babae, sapagkat kapatid ni Kaim. ay </a:t>
            </a:r>
            <a:r>
              <a:rPr lang="en-US" err="1"/>
              <a:t>panibughuin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 </a:t>
            </a:r>
            <a:r>
              <a:rPr lang="en-US" err="1"/>
              <a:t>Nagtanong</a:t>
            </a:r>
            <a:r>
              <a:rPr lang="en-US" dirty="0"/>
              <a:t> ang </a:t>
            </a:r>
            <a:r>
              <a:rPr lang="en-US" err="1"/>
              <a:t>dalaga</a:t>
            </a:r>
            <a:r>
              <a:rPr lang="en-US" dirty="0"/>
              <a:t>: "Ako </a:t>
            </a:r>
            <a:r>
              <a:rPr lang="en-US" err="1"/>
              <a:t>ba'y</a:t>
            </a:r>
            <a:r>
              <a:rPr lang="en-US" dirty="0"/>
              <a:t> di </a:t>
            </a:r>
            <a:r>
              <a:rPr lang="en-US" err="1"/>
              <a:t>mo</a:t>
            </a:r>
            <a:r>
              <a:rPr lang="en-US" dirty="0"/>
              <a:t> </a:t>
            </a:r>
            <a:r>
              <a:rPr lang="en-US" err="1"/>
              <a:t>nalimutan</a:t>
            </a:r>
            <a:r>
              <a:rPr lang="en-US" dirty="0"/>
              <a:t>? Hindi </a:t>
            </a:r>
            <a:r>
              <a:rPr lang="en-US" err="1"/>
              <a:t>mo</a:t>
            </a:r>
            <a:r>
              <a:rPr lang="en-US" dirty="0"/>
              <a:t> </a:t>
            </a:r>
            <a:r>
              <a:rPr lang="en-US" err="1"/>
              <a:t>ba</a:t>
            </a:r>
            <a:r>
              <a:rPr lang="en-US" dirty="0"/>
              <a:t> </a:t>
            </a:r>
            <a:r>
              <a:rPr lang="en-US" err="1"/>
              <a:t>ako</a:t>
            </a:r>
            <a:r>
              <a:rPr lang="en-US" dirty="0"/>
              <a:t> </a:t>
            </a:r>
            <a:r>
              <a:rPr lang="en-US" err="1"/>
              <a:t>nakakalimutan</a:t>
            </a:r>
            <a:r>
              <a:rPr lang="en-US" dirty="0"/>
              <a:t> </a:t>
            </a:r>
            <a:r>
              <a:rPr lang="en-US" err="1"/>
              <a:t>sa</a:t>
            </a:r>
            <a:r>
              <a:rPr lang="en-US" dirty="0"/>
              <a:t> </a:t>
            </a:r>
            <a:r>
              <a:rPr lang="en-US" err="1"/>
              <a:t>paglalakbay</a:t>
            </a:r>
            <a:r>
              <a:rPr lang="en-US" dirty="0"/>
              <a:t> </a:t>
            </a:r>
            <a:r>
              <a:rPr lang="en-US" err="1"/>
              <a:t>mo</a:t>
            </a:r>
            <a:r>
              <a:rPr lang="en-US" dirty="0"/>
              <a:t> </a:t>
            </a:r>
            <a:r>
              <a:rPr lang="en-US" err="1"/>
              <a:t>sa</a:t>
            </a:r>
            <a:r>
              <a:rPr lang="en-US" dirty="0"/>
              <a:t> maraming bayan </a:t>
            </a:r>
            <a:r>
              <a:rPr lang="en-US" err="1"/>
              <a:t>na</a:t>
            </a:r>
            <a:r>
              <a:rPr lang="en-US" dirty="0"/>
              <a:t> </a:t>
            </a:r>
            <a:r>
              <a:rPr lang="en-US" err="1"/>
              <a:t>pinananahanan</a:t>
            </a:r>
            <a:r>
              <a:rPr lang="en-US" dirty="0"/>
              <a:t> ng </a:t>
            </a:r>
            <a:r>
              <a:rPr lang="en-US" err="1"/>
              <a:t>magagandang</a:t>
            </a:r>
            <a:r>
              <a:rPr lang="en-US" dirty="0"/>
              <a:t> </a:t>
            </a:r>
            <a:r>
              <a:rPr lang="en-US" err="1"/>
              <a:t>dalaga</a:t>
            </a:r>
            <a:r>
              <a:rPr lang="en-US" dirty="0"/>
              <a:t>?"</a:t>
            </a:r>
          </a:p>
          <a:p>
            <a:pPr marL="0" indent="0" algn="just">
              <a:buNone/>
            </a:pPr>
            <a:r>
              <a:rPr lang="en-US" dirty="0"/>
              <a:t> Isa ring </a:t>
            </a:r>
            <a:r>
              <a:rPr lang="en-US" dirty="0" err="1"/>
              <a:t>kapatid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Kain ang </a:t>
            </a:r>
            <a:r>
              <a:rPr lang="en-US" dirty="0" err="1"/>
              <a:t>binata</a:t>
            </a:r>
            <a:r>
              <a:rPr lang="en-US" dirty="0"/>
              <a:t> at </a:t>
            </a:r>
            <a:r>
              <a:rPr lang="en-US" dirty="0" err="1"/>
              <a:t>marunong</a:t>
            </a:r>
            <a:r>
              <a:rPr lang="en-US" dirty="0"/>
              <a:t> </a:t>
            </a:r>
            <a:r>
              <a:rPr lang="en-US" dirty="0" err="1"/>
              <a:t>sumalag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tanong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906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8F4F6-4A3C-78D9-2F15-0CE878551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667" y="758952"/>
            <a:ext cx="10702333" cy="543061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 algn="just">
              <a:buNone/>
            </a:pPr>
            <a:r>
              <a:rPr lang="en-US" dirty="0"/>
              <a:t> "</a:t>
            </a:r>
            <a:r>
              <a:rPr lang="en-US" dirty="0" err="1"/>
              <a:t>Maaari</a:t>
            </a:r>
            <a:r>
              <a:rPr lang="en-US" dirty="0"/>
              <a:t> bang </a:t>
            </a:r>
            <a:r>
              <a:rPr lang="en-US" dirty="0" err="1"/>
              <a:t>malimot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?" </a:t>
            </a:r>
            <a:r>
              <a:rPr lang="en-US" dirty="0" err="1"/>
              <a:t>tugon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Ibarra </a:t>
            </a:r>
            <a:r>
              <a:rPr lang="en-US" dirty="0" err="1"/>
              <a:t>habang</a:t>
            </a:r>
            <a:r>
              <a:rPr lang="en-US" dirty="0"/>
              <a:t> </a:t>
            </a:r>
            <a:r>
              <a:rPr lang="en-US" dirty="0" err="1"/>
              <a:t>pinagmamasdan</a:t>
            </a:r>
            <a:r>
              <a:rPr lang="en-US" dirty="0"/>
              <a:t> ang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ng </a:t>
            </a:r>
            <a:r>
              <a:rPr lang="en-US" dirty="0" err="1"/>
              <a:t>dalaga</a:t>
            </a:r>
            <a:r>
              <a:rPr lang="en-US" dirty="0"/>
              <a:t>. "Hindi ko </a:t>
            </a:r>
            <a:r>
              <a:rPr lang="en-US" dirty="0" err="1"/>
              <a:t>maaaring</a:t>
            </a:r>
            <a:r>
              <a:rPr lang="en-US" dirty="0"/>
              <a:t> </a:t>
            </a:r>
            <a:r>
              <a:rPr lang="en-US" dirty="0" err="1"/>
              <a:t>limutin</a:t>
            </a:r>
            <a:r>
              <a:rPr lang="en-US" dirty="0"/>
              <a:t> ang </a:t>
            </a:r>
            <a:r>
              <a:rPr lang="en-US" dirty="0" err="1"/>
              <a:t>wagas</a:t>
            </a:r>
            <a:r>
              <a:rPr lang="en-US" dirty="0"/>
              <a:t> </a:t>
            </a:r>
            <a:r>
              <a:rPr lang="en-US" dirty="0" err="1"/>
              <a:t>kong</a:t>
            </a:r>
            <a:r>
              <a:rPr lang="en-US" dirty="0"/>
              <a:t> </a:t>
            </a:r>
            <a:r>
              <a:rPr lang="en-US" dirty="0" err="1"/>
              <a:t>sumpa</a:t>
            </a:r>
            <a:r>
              <a:rPr lang="en-US" dirty="0"/>
              <a:t>. </a:t>
            </a:r>
            <a:r>
              <a:rPr lang="en-US" dirty="0" err="1"/>
              <a:t>Naaalaala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en-US" dirty="0"/>
              <a:t> pa kaya ang </a:t>
            </a:r>
            <a:r>
              <a:rPr lang="en-US" dirty="0" err="1"/>
              <a:t>huling</a:t>
            </a:r>
            <a:r>
              <a:rPr lang="en-US" dirty="0"/>
              <a:t> </a:t>
            </a:r>
            <a:r>
              <a:rPr lang="en-US" dirty="0" err="1"/>
              <a:t>sandali</a:t>
            </a:r>
            <a:r>
              <a:rPr lang="en-US" dirty="0"/>
              <a:t> ng </a:t>
            </a:r>
            <a:r>
              <a:rPr lang="en-US" dirty="0" err="1"/>
              <a:t>buhay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Ina? Sa </a:t>
            </a:r>
            <a:r>
              <a:rPr lang="en-US" dirty="0" err="1"/>
              <a:t>aking</a:t>
            </a:r>
            <a:r>
              <a:rPr lang="en-US" dirty="0"/>
              <a:t> </a:t>
            </a:r>
            <a:r>
              <a:rPr lang="en-US" dirty="0" err="1"/>
              <a:t>paghihimutok</a:t>
            </a:r>
            <a:r>
              <a:rPr lang="en-US" dirty="0"/>
              <a:t> ay </a:t>
            </a:r>
            <a:r>
              <a:rPr lang="en-US" dirty="0" err="1"/>
              <a:t>idinantay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aking</a:t>
            </a:r>
            <a:r>
              <a:rPr lang="en-US" dirty="0"/>
              <a:t> </a:t>
            </a:r>
            <a:r>
              <a:rPr lang="en-US" dirty="0" err="1"/>
              <a:t>balikat</a:t>
            </a:r>
            <a:r>
              <a:rPr lang="en-US" dirty="0"/>
              <a:t> ang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maninipis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palad</a:t>
            </a:r>
            <a:r>
              <a:rPr lang="en-US" dirty="0"/>
              <a:t>. Ang </a:t>
            </a:r>
            <a:r>
              <a:rPr lang="en-US" dirty="0" err="1"/>
              <a:t>wika</a:t>
            </a:r>
            <a:r>
              <a:rPr lang="en-US" dirty="0"/>
              <a:t> </a:t>
            </a:r>
            <a:r>
              <a:rPr lang="en-US" dirty="0" err="1"/>
              <a:t>mo'y</a:t>
            </a:r>
            <a:r>
              <a:rPr lang="en-US" dirty="0"/>
              <a:t> </a:t>
            </a:r>
            <a:r>
              <a:rPr lang="en-US" dirty="0" err="1"/>
              <a:t>nawalan</a:t>
            </a:r>
            <a:r>
              <a:rPr lang="en-US" dirty="0"/>
              <a:t> ka ng </a:t>
            </a:r>
            <a:r>
              <a:rPr lang="en-US" dirty="0" err="1"/>
              <a:t>ina</a:t>
            </a:r>
            <a:r>
              <a:rPr lang="en-US" dirty="0"/>
              <a:t> at </a:t>
            </a:r>
            <a:r>
              <a:rPr lang="en-US" dirty="0" err="1"/>
              <a:t>nakitangis</a:t>
            </a:r>
            <a:r>
              <a:rPr lang="en-US" dirty="0"/>
              <a:t> ka </a:t>
            </a:r>
            <a:r>
              <a:rPr lang="en-US" dirty="0" err="1"/>
              <a:t>sa</a:t>
            </a:r>
            <a:r>
              <a:rPr lang="en-US" dirty="0"/>
              <a:t> akin. </a:t>
            </a:r>
            <a:r>
              <a:rPr lang="en-US" dirty="0" err="1"/>
              <a:t>Minahal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Ina at </a:t>
            </a:r>
            <a:r>
              <a:rPr lang="en-US" dirty="0" err="1"/>
              <a:t>ikaw</a:t>
            </a:r>
            <a:r>
              <a:rPr lang="en-US" dirty="0"/>
              <a:t> naman ay </a:t>
            </a:r>
            <a:r>
              <a:rPr lang="en-US" dirty="0" err="1"/>
              <a:t>minahal</a:t>
            </a:r>
            <a:r>
              <a:rPr lang="en-US" dirty="0"/>
              <a:t> </a:t>
            </a:r>
            <a:r>
              <a:rPr lang="en-US" dirty="0" err="1"/>
              <a:t>niyang</a:t>
            </a:r>
            <a:r>
              <a:rPr lang="en-US" dirty="0"/>
              <a:t> parang </a:t>
            </a:r>
            <a:r>
              <a:rPr lang="en-US" dirty="0" err="1"/>
              <a:t>tunay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. Sa </a:t>
            </a:r>
            <a:r>
              <a:rPr lang="en-US" dirty="0" err="1"/>
              <a:t>gitna</a:t>
            </a:r>
            <a:r>
              <a:rPr lang="en-US" dirty="0"/>
              <a:t> ng </a:t>
            </a:r>
            <a:r>
              <a:rPr lang="en-US" dirty="0" err="1"/>
              <a:t>malalakas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unos</a:t>
            </a:r>
            <a:r>
              <a:rPr lang="en-US" dirty="0"/>
              <a:t> ay </a:t>
            </a:r>
            <a:r>
              <a:rPr lang="en-US" dirty="0" err="1"/>
              <a:t>hinawakan</a:t>
            </a:r>
            <a:r>
              <a:rPr lang="en-US" dirty="0"/>
              <a:t> ko ang </a:t>
            </a:r>
            <a:r>
              <a:rPr lang="en-US" dirty="0" err="1"/>
              <a:t>kamay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en-US" dirty="0"/>
              <a:t> at ang </a:t>
            </a:r>
            <a:r>
              <a:rPr lang="en-US" dirty="0" err="1"/>
              <a:t>kamay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Ina at </a:t>
            </a:r>
            <a:r>
              <a:rPr lang="en-US" dirty="0" err="1"/>
              <a:t>aking</a:t>
            </a:r>
            <a:r>
              <a:rPr lang="en-US" dirty="0"/>
              <a:t> </a:t>
            </a:r>
            <a:r>
              <a:rPr lang="en-US" dirty="0" err="1"/>
              <a:t>sinabi</a:t>
            </a:r>
            <a:r>
              <a:rPr lang="en-US" dirty="0"/>
              <a:t>, </a:t>
            </a:r>
            <a:r>
              <a:rPr lang="en-US" dirty="0" err="1"/>
              <a:t>Isinusumpa</a:t>
            </a:r>
            <a:r>
              <a:rPr lang="en-US" dirty="0"/>
              <a:t> </a:t>
            </a:r>
            <a:r>
              <a:rPr lang="en-US" dirty="0" err="1"/>
              <a:t>kong</a:t>
            </a:r>
            <a:r>
              <a:rPr lang="en-US" dirty="0"/>
              <a:t> </a:t>
            </a:r>
            <a:r>
              <a:rPr lang="en-US" dirty="0" err="1"/>
              <a:t>kita'y</a:t>
            </a:r>
            <a:r>
              <a:rPr lang="en-US" dirty="0"/>
              <a:t> </a:t>
            </a:r>
            <a:r>
              <a:rPr lang="en-US" dirty="0" err="1"/>
              <a:t>aking</a:t>
            </a:r>
            <a:r>
              <a:rPr lang="en-US" dirty="0"/>
              <a:t> </a:t>
            </a:r>
            <a:r>
              <a:rPr lang="en-US" dirty="0" err="1"/>
              <a:t>mamahalin</a:t>
            </a:r>
            <a:r>
              <a:rPr lang="en-US" dirty="0"/>
              <a:t> at </a:t>
            </a:r>
            <a:r>
              <a:rPr lang="en-US" dirty="0" err="1"/>
              <a:t>paliligayahin</a:t>
            </a:r>
            <a:r>
              <a:rPr lang="en-US" dirty="0"/>
              <a:t> </a:t>
            </a:r>
            <a:r>
              <a:rPr lang="en-US" dirty="0" err="1"/>
              <a:t>maging</a:t>
            </a:r>
            <a:r>
              <a:rPr lang="en-US" dirty="0"/>
              <a:t> </a:t>
            </a:r>
            <a:r>
              <a:rPr lang="en-US" dirty="0" err="1"/>
              <a:t>anuman</a:t>
            </a:r>
            <a:r>
              <a:rPr lang="en-US" dirty="0"/>
              <a:t> ang </a:t>
            </a:r>
            <a:r>
              <a:rPr lang="en-US" dirty="0" err="1"/>
              <a:t>kapalarang</a:t>
            </a:r>
            <a:r>
              <a:rPr lang="en-US" dirty="0"/>
              <a:t> </a:t>
            </a:r>
            <a:r>
              <a:rPr lang="en-US" dirty="0" err="1"/>
              <a:t>ibigay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akin ng </a:t>
            </a:r>
            <a:r>
              <a:rPr lang="en-US" dirty="0" err="1"/>
              <a:t>tadhana</a:t>
            </a:r>
            <a:r>
              <a:rPr lang="en-US" dirty="0"/>
              <a:t>. Kaya </a:t>
            </a:r>
            <a:r>
              <a:rPr lang="en-US" dirty="0" err="1"/>
              <a:t>ngayon</a:t>
            </a:r>
            <a:r>
              <a:rPr lang="en-US" dirty="0"/>
              <a:t> ay </a:t>
            </a:r>
            <a:r>
              <a:rPr lang="en-US" dirty="0" err="1"/>
              <a:t>inuulit</a:t>
            </a:r>
            <a:r>
              <a:rPr lang="en-US" dirty="0"/>
              <a:t> </a:t>
            </a:r>
            <a:r>
              <a:rPr lang="en-US" dirty="0" err="1"/>
              <a:t>kong</a:t>
            </a:r>
            <a:r>
              <a:rPr lang="en-US" dirty="0"/>
              <a:t> </a:t>
            </a:r>
            <a:r>
              <a:rPr lang="en-US" dirty="0" err="1"/>
              <a:t>muli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, </a:t>
            </a:r>
            <a:r>
              <a:rPr lang="en-US" dirty="0" err="1"/>
              <a:t>maaari</a:t>
            </a:r>
            <a:r>
              <a:rPr lang="en-US" dirty="0"/>
              <a:t> </a:t>
            </a:r>
            <a:r>
              <a:rPr lang="en-US" dirty="0" err="1"/>
              <a:t>ba</a:t>
            </a:r>
            <a:r>
              <a:rPr lang="en-US" dirty="0"/>
              <a:t> </a:t>
            </a:r>
            <a:r>
              <a:rPr lang="en-US" dirty="0" err="1"/>
              <a:t>kitang</a:t>
            </a:r>
            <a:r>
              <a:rPr lang="en-US" dirty="0"/>
              <a:t> </a:t>
            </a:r>
            <a:r>
              <a:rPr lang="en-US" dirty="0" err="1"/>
              <a:t>mahmot</a:t>
            </a:r>
            <a:r>
              <a:rPr lang="en-US" dirty="0"/>
              <a:t>?"</a:t>
            </a:r>
          </a:p>
          <a:p>
            <a:pPr marL="0" indent="0" algn="just">
              <a:buNone/>
            </a:pPr>
            <a:r>
              <a:rPr lang="en-US" dirty="0"/>
              <a:t> "Ang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alaala</a:t>
            </a:r>
            <a:r>
              <a:rPr lang="en-US" dirty="0"/>
              <a:t> ay </a:t>
            </a:r>
            <a:r>
              <a:rPr lang="en-US" dirty="0" err="1"/>
              <a:t>kasama</a:t>
            </a:r>
            <a:r>
              <a:rPr lang="en-US" dirty="0"/>
              <a:t> ko </a:t>
            </a:r>
            <a:r>
              <a:rPr lang="en-US" dirty="0" err="1"/>
              <a:t>sa</a:t>
            </a:r>
            <a:r>
              <a:rPr lang="en-US" dirty="0"/>
              <a:t> lahat ng </a:t>
            </a:r>
            <a:r>
              <a:rPr lang="en-US" dirty="0" err="1"/>
              <a:t>sandali</a:t>
            </a:r>
            <a:r>
              <a:rPr lang="en-US" dirty="0"/>
              <a:t> at </a:t>
            </a:r>
            <a:r>
              <a:rPr lang="en-US" dirty="0" err="1"/>
              <a:t>siyang</a:t>
            </a:r>
            <a:r>
              <a:rPr lang="en-US" dirty="0"/>
              <a:t> tanging </a:t>
            </a:r>
            <a:r>
              <a:rPr lang="en-US" dirty="0" err="1"/>
              <a:t>aliw</a:t>
            </a:r>
            <a:r>
              <a:rPr lang="en-US" dirty="0"/>
              <a:t> ng </a:t>
            </a:r>
            <a:r>
              <a:rPr lang="en-US" dirty="0" err="1"/>
              <a:t>nalulungkot</a:t>
            </a:r>
            <a:r>
              <a:rPr lang="en-US" dirty="0"/>
              <a:t> </a:t>
            </a:r>
            <a:r>
              <a:rPr lang="en-US" dirty="0" err="1"/>
              <a:t>kong</a:t>
            </a:r>
            <a:r>
              <a:rPr lang="en-US" dirty="0"/>
              <a:t> </a:t>
            </a:r>
            <a:r>
              <a:rPr lang="en-US" dirty="0" err="1"/>
              <a:t>kaluluwa</a:t>
            </a:r>
            <a:r>
              <a:rPr lang="en-US" dirty="0"/>
              <a:t> </a:t>
            </a:r>
            <a:r>
              <a:rPr lang="en-US" dirty="0" err="1"/>
              <a:t>nang</a:t>
            </a:r>
            <a:r>
              <a:rPr lang="en-US" dirty="0"/>
              <a:t> </a:t>
            </a:r>
            <a:r>
              <a:rPr lang="en-US" dirty="0" err="1"/>
              <a:t>ako'y</a:t>
            </a:r>
            <a:r>
              <a:rPr lang="en-US" dirty="0"/>
              <a:t> </a:t>
            </a:r>
            <a:r>
              <a:rPr lang="en-US" dirty="0" err="1"/>
              <a:t>nasa</a:t>
            </a:r>
            <a:r>
              <a:rPr lang="en-US" dirty="0"/>
              <a:t> </a:t>
            </a:r>
            <a:r>
              <a:rPr lang="en-US" dirty="0" err="1"/>
              <a:t>ibang</a:t>
            </a:r>
            <a:r>
              <a:rPr lang="en-US" dirty="0"/>
              <a:t> bayan. Ang </a:t>
            </a:r>
            <a:r>
              <a:rPr lang="en-US" dirty="0" err="1"/>
              <a:t>loto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Europa ay </a:t>
            </a:r>
            <a:r>
              <a:rPr lang="en-US" dirty="0" err="1"/>
              <a:t>nawalan</a:t>
            </a:r>
            <a:r>
              <a:rPr lang="en-US" dirty="0"/>
              <a:t> ng </a:t>
            </a:r>
            <a:r>
              <a:rPr lang="en-US" dirty="0" err="1"/>
              <a:t>kabuluhan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akin </a:t>
            </a:r>
            <a:r>
              <a:rPr lang="en-US" dirty="0" err="1"/>
              <a:t>dahilan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alaala</a:t>
            </a:r>
            <a:r>
              <a:rPr lang="en-US" dirty="0"/>
              <a:t>. Sa </a:t>
            </a:r>
            <a:r>
              <a:rPr lang="en-US" dirty="0" err="1"/>
              <a:t>panaginip</a:t>
            </a:r>
            <a:r>
              <a:rPr lang="en-US" dirty="0"/>
              <a:t> ay </a:t>
            </a:r>
            <a:r>
              <a:rPr lang="en-US" dirty="0" err="1"/>
              <a:t>namamasdan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baybayın</a:t>
            </a:r>
            <a:r>
              <a:rPr lang="en-US" dirty="0"/>
              <a:t> ng Maynila at </a:t>
            </a:r>
            <a:r>
              <a:rPr lang="en-US" dirty="0" err="1"/>
              <a:t>naririnig</a:t>
            </a:r>
            <a:r>
              <a:rPr lang="en-US" dirty="0"/>
              <a:t> ko ang </a:t>
            </a:r>
            <a:r>
              <a:rPr lang="en-US" dirty="0" err="1"/>
              <a:t>malambing</a:t>
            </a:r>
            <a:r>
              <a:rPr lang="en-US" dirty="0"/>
              <a:t> </a:t>
            </a:r>
            <a:r>
              <a:rPr lang="en-US" dirty="0" err="1"/>
              <a:t>nguni't</a:t>
            </a:r>
            <a:r>
              <a:rPr lang="en-US" dirty="0"/>
              <a:t> </a:t>
            </a:r>
            <a:r>
              <a:rPr lang="en-US" dirty="0" err="1"/>
              <a:t>malungkot</a:t>
            </a:r>
            <a:r>
              <a:rPr lang="en-US" dirty="0"/>
              <a:t> </a:t>
            </a:r>
            <a:r>
              <a:rPr lang="en-US" dirty="0" err="1"/>
              <a:t>mong</a:t>
            </a:r>
            <a:r>
              <a:rPr lang="en-US" dirty="0"/>
              <a:t> </a:t>
            </a:r>
            <a:r>
              <a:rPr lang="en-US" dirty="0" err="1"/>
              <a:t>tinig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nagpapaalaala</a:t>
            </a:r>
            <a:r>
              <a:rPr lang="en-US" dirty="0"/>
              <a:t> ng </a:t>
            </a:r>
            <a:r>
              <a:rPr lang="en-US" dirty="0" err="1"/>
              <a:t>ating</a:t>
            </a:r>
            <a:r>
              <a:rPr lang="en-US" dirty="0"/>
              <a:t> </a:t>
            </a:r>
            <a:r>
              <a:rPr lang="en-US" dirty="0" err="1"/>
              <a:t>kabataan</a:t>
            </a:r>
            <a:r>
              <a:rPr lang="en-US" dirty="0"/>
              <a:t>,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kasavahan</a:t>
            </a:r>
            <a:r>
              <a:rPr lang="en-US" dirty="0"/>
              <a:t> at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paglalaro</a:t>
            </a:r>
            <a:r>
              <a:rPr lang="en-US" dirty="0"/>
              <a:t>. Ikaw ang </a:t>
            </a:r>
            <a:r>
              <a:rPr lang="en-US" dirty="0" err="1"/>
              <a:t>sagisag</a:t>
            </a:r>
            <a:r>
              <a:rPr lang="en-US" dirty="0"/>
              <a:t> ng </a:t>
            </a:r>
            <a:r>
              <a:rPr lang="en-US" dirty="0" err="1"/>
              <a:t>aking</a:t>
            </a:r>
            <a:r>
              <a:rPr lang="en-US" dirty="0"/>
              <a:t> </a:t>
            </a:r>
            <a:r>
              <a:rPr lang="en-US" dirty="0" err="1"/>
              <a:t>lupang</a:t>
            </a:r>
            <a:r>
              <a:rPr lang="en-US" dirty="0"/>
              <a:t> </a:t>
            </a:r>
            <a:r>
              <a:rPr lang="en-US" dirty="0" err="1"/>
              <a:t>tinubuan-marilag</a:t>
            </a:r>
            <a:r>
              <a:rPr lang="en-US" dirty="0"/>
              <a:t>, </a:t>
            </a:r>
            <a:r>
              <a:rPr lang="en-US" dirty="0" err="1"/>
              <a:t>matapat</a:t>
            </a:r>
            <a:r>
              <a:rPr lang="en-US" dirty="0"/>
              <a:t>, </a:t>
            </a:r>
            <a:r>
              <a:rPr lang="en-US" dirty="0" err="1"/>
              <a:t>mahinhin</a:t>
            </a:r>
            <a:r>
              <a:rPr lang="en-US" dirty="0"/>
              <a:t>, at </a:t>
            </a:r>
            <a:r>
              <a:rPr lang="en-US" dirty="0" err="1"/>
              <a:t>anak</a:t>
            </a:r>
            <a:r>
              <a:rPr lang="en-US" dirty="0"/>
              <a:t> ng Pilipinas, ang </a:t>
            </a:r>
            <a:r>
              <a:rPr lang="en-US" dirty="0" err="1"/>
              <a:t>lupaing</a:t>
            </a:r>
            <a:r>
              <a:rPr lang="en-US" dirty="0"/>
              <a:t> </a:t>
            </a:r>
            <a:r>
              <a:rPr lang="en-US" dirty="0" err="1"/>
              <a:t>namana</a:t>
            </a:r>
            <a:r>
              <a:rPr lang="en-US" dirty="0"/>
              <a:t> ang </a:t>
            </a:r>
            <a:r>
              <a:rPr lang="en-US" dirty="0" err="1"/>
              <a:t>dakilang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Espanya</a:t>
            </a:r>
            <a:r>
              <a:rPr lang="en-US" dirty="0"/>
              <a:t> at </a:t>
            </a:r>
            <a:r>
              <a:rPr lang="en-US" dirty="0" err="1"/>
              <a:t>nagtataglay</a:t>
            </a:r>
            <a:r>
              <a:rPr lang="en-US" dirty="0"/>
              <a:t> pa </a:t>
            </a:r>
            <a:r>
              <a:rPr lang="en-US" dirty="0" err="1"/>
              <a:t>rin</a:t>
            </a:r>
            <a:r>
              <a:rPr lang="en-US" dirty="0"/>
              <a:t> ng </a:t>
            </a:r>
            <a:r>
              <a:rPr lang="en-US" dirty="0" err="1"/>
              <a:t>namumukod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ugali ng </a:t>
            </a:r>
            <a:r>
              <a:rPr lang="en-US" dirty="0" err="1"/>
              <a:t>isang</a:t>
            </a:r>
            <a:r>
              <a:rPr lang="en-US" dirty="0"/>
              <a:t> </a:t>
            </a:r>
            <a:r>
              <a:rPr lang="en-US" dirty="0" err="1"/>
              <a:t>bagong</a:t>
            </a:r>
            <a:r>
              <a:rPr lang="en-US" dirty="0"/>
              <a:t> bayan. Ikaw ang </a:t>
            </a:r>
            <a:r>
              <a:rPr lang="en-US" dirty="0" err="1"/>
              <a:t>kabuuan</a:t>
            </a:r>
            <a:r>
              <a:rPr lang="en-US" dirty="0"/>
              <a:t> ng </a:t>
            </a:r>
            <a:r>
              <a:rPr lang="en-US" dirty="0" err="1"/>
              <a:t>dalawang</a:t>
            </a:r>
            <a:r>
              <a:rPr lang="en-US" dirty="0"/>
              <a:t> </a:t>
            </a:r>
            <a:r>
              <a:rPr lang="en-US" dirty="0" err="1"/>
              <a:t>lahi</a:t>
            </a:r>
            <a:r>
              <a:rPr lang="en-US" dirty="0"/>
              <a:t> </a:t>
            </a:r>
            <a:r>
              <a:rPr lang="en-US" dirty="0" err="1"/>
              <a:t>kaya't</a:t>
            </a:r>
            <a:r>
              <a:rPr lang="en-US" dirty="0"/>
              <a:t> ang </a:t>
            </a:r>
            <a:r>
              <a:rPr lang="en-US" dirty="0" err="1"/>
              <a:t>pag-ibig</a:t>
            </a:r>
            <a:r>
              <a:rPr lang="en-US" dirty="0"/>
              <a:t> ko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at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lupang</a:t>
            </a:r>
            <a:r>
              <a:rPr lang="en-US" dirty="0"/>
              <a:t> </a:t>
            </a:r>
            <a:r>
              <a:rPr lang="en-US" dirty="0" err="1"/>
              <a:t>tinubuan</a:t>
            </a:r>
            <a:r>
              <a:rPr lang="en-US" dirty="0"/>
              <a:t> ay </a:t>
            </a:r>
            <a:r>
              <a:rPr lang="en-US" dirty="0" err="1"/>
              <a:t>iisa</a:t>
            </a:r>
            <a:r>
              <a:rPr lang="en-US" dirty="0"/>
              <a:t>... </a:t>
            </a:r>
            <a:r>
              <a:rPr lang="en-US" dirty="0" err="1"/>
              <a:t>Malilimot</a:t>
            </a:r>
            <a:r>
              <a:rPr lang="en-US" dirty="0"/>
              <a:t> </a:t>
            </a:r>
            <a:r>
              <a:rPr lang="en-US" dirty="0" err="1"/>
              <a:t>ba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?"</a:t>
            </a:r>
          </a:p>
        </p:txBody>
      </p:sp>
    </p:spTree>
    <p:extLst>
      <p:ext uri="{BB962C8B-B14F-4D97-AF65-F5344CB8AC3E}">
        <p14:creationId xmlns:p14="http://schemas.microsoft.com/office/powerpoint/2010/main" val="2386024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8F4F6-4A3C-78D9-2F15-0CE878551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667" y="758952"/>
            <a:ext cx="10702333" cy="54306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en-US" dirty="0"/>
              <a:t> "Sa </a:t>
            </a:r>
            <a:r>
              <a:rPr lang="en-US" dirty="0" err="1"/>
              <a:t>aking</a:t>
            </a:r>
            <a:r>
              <a:rPr lang="en-US" dirty="0"/>
              <a:t> </a:t>
            </a:r>
            <a:r>
              <a:rPr lang="en-US" dirty="0" err="1"/>
              <a:t>paglalakad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kagubatan</a:t>
            </a:r>
            <a:r>
              <a:rPr lang="en-US" dirty="0"/>
              <a:t> ng </a:t>
            </a:r>
            <a:r>
              <a:rPr lang="en-US" dirty="0" err="1"/>
              <a:t>Alemanya</a:t>
            </a:r>
            <a:r>
              <a:rPr lang="en-US" dirty="0"/>
              <a:t> ay </a:t>
            </a:r>
            <a:r>
              <a:rPr lang="en-US" dirty="0" err="1"/>
              <a:t>naririnig</a:t>
            </a:r>
            <a:r>
              <a:rPr lang="en-US" dirty="0"/>
              <a:t> ko ang </a:t>
            </a:r>
            <a:r>
              <a:rPr lang="en-US" dirty="0" err="1"/>
              <a:t>matamis</a:t>
            </a:r>
            <a:r>
              <a:rPr lang="en-US" dirty="0"/>
              <a:t> </a:t>
            </a:r>
            <a:r>
              <a:rPr lang="en-US" dirty="0" err="1"/>
              <a:t>mong</a:t>
            </a:r>
            <a:r>
              <a:rPr lang="en-US" dirty="0"/>
              <a:t> </a:t>
            </a:r>
            <a:r>
              <a:rPr lang="en-US" dirty="0" err="1"/>
              <a:t>tinig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kasaliw</a:t>
            </a:r>
            <a:r>
              <a:rPr lang="en-US" dirty="0"/>
              <a:t> 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piyano</a:t>
            </a:r>
            <a:r>
              <a:rPr lang="en-US" dirty="0"/>
              <a:t>. Doon ay </a:t>
            </a:r>
            <a:r>
              <a:rPr lang="en-US" dirty="0" err="1"/>
              <a:t>tinatawag</a:t>
            </a:r>
            <a:r>
              <a:rPr lang="en-US" dirty="0"/>
              <a:t> ko ang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pangalan</a:t>
            </a:r>
            <a:r>
              <a:rPr lang="en-US" dirty="0"/>
              <a:t> at </a:t>
            </a:r>
            <a:r>
              <a:rPr lang="en-US" dirty="0" err="1"/>
              <a:t>sinasalamin</a:t>
            </a:r>
            <a:r>
              <a:rPr lang="en-US" dirty="0"/>
              <a:t> ko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ulap</a:t>
            </a:r>
            <a:r>
              <a:rPr lang="en-US" dirty="0"/>
              <a:t> ang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larawan</a:t>
            </a:r>
            <a:r>
              <a:rPr lang="en-US" dirty="0"/>
              <a:t>. Kung </a:t>
            </a:r>
            <a:r>
              <a:rPr lang="en-US" dirty="0" err="1"/>
              <a:t>naririnig</a:t>
            </a:r>
            <a:r>
              <a:rPr lang="en-US" dirty="0"/>
              <a:t> ko ang </a:t>
            </a:r>
            <a:r>
              <a:rPr lang="en-US" dirty="0" err="1"/>
              <a:t>awit</a:t>
            </a:r>
            <a:r>
              <a:rPr lang="en-US" dirty="0"/>
              <a:t> 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magsasaka</a:t>
            </a:r>
            <a:r>
              <a:rPr lang="en-US" dirty="0"/>
              <a:t>, ang puso </a:t>
            </a:r>
            <a:r>
              <a:rPr lang="en-US" dirty="0" err="1"/>
              <a:t>ko'y</a:t>
            </a:r>
            <a:r>
              <a:rPr lang="en-US" dirty="0"/>
              <a:t> </a:t>
            </a:r>
            <a:r>
              <a:rPr lang="en-US" dirty="0" err="1"/>
              <a:t>kasabay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umaawit</a:t>
            </a:r>
            <a:r>
              <a:rPr lang="en-US" dirty="0"/>
              <a:t> ng </a:t>
            </a:r>
            <a:r>
              <a:rPr lang="en-US" dirty="0" err="1"/>
              <a:t>pagmamahal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. </a:t>
            </a:r>
            <a:r>
              <a:rPr lang="en-US" dirty="0" err="1"/>
              <a:t>Nakikita</a:t>
            </a:r>
            <a:r>
              <a:rPr lang="en-US" dirty="0"/>
              <a:t> ko ang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maaliwalas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langit</a:t>
            </a:r>
            <a:r>
              <a:rPr lang="en-US" dirty="0"/>
              <a:t> ng Italya. Kung </a:t>
            </a:r>
            <a:r>
              <a:rPr lang="en-US" dirty="0" err="1"/>
              <a:t>ako</a:t>
            </a:r>
            <a:r>
              <a:rPr lang="en-US" dirty="0"/>
              <a:t> naman ay </a:t>
            </a:r>
            <a:r>
              <a:rPr lang="en-US" dirty="0" err="1"/>
              <a:t>naliligaw</a:t>
            </a:r>
            <a:r>
              <a:rPr lang="en-US" dirty="0"/>
              <a:t> ng </a:t>
            </a:r>
            <a:r>
              <a:rPr lang="en-US" dirty="0" err="1"/>
              <a:t>landas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gubat</a:t>
            </a:r>
            <a:r>
              <a:rPr lang="en-US" dirty="0"/>
              <a:t> at </a:t>
            </a:r>
            <a:r>
              <a:rPr lang="en-US" dirty="0" err="1"/>
              <a:t>ako'y</a:t>
            </a:r>
            <a:r>
              <a:rPr lang="en-US" dirty="0"/>
              <a:t> </a:t>
            </a:r>
            <a:r>
              <a:rPr lang="en-US" dirty="0" err="1"/>
              <a:t>dinidilim</a:t>
            </a:r>
            <a:r>
              <a:rPr lang="en-US" dirty="0"/>
              <a:t>, ang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larawan</a:t>
            </a:r>
            <a:r>
              <a:rPr lang="en-US" dirty="0"/>
              <a:t> ay </a:t>
            </a:r>
            <a:r>
              <a:rPr lang="en-US" dirty="0" err="1"/>
              <a:t>nakikisama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aninong</a:t>
            </a:r>
            <a:r>
              <a:rPr lang="en-US" dirty="0"/>
              <a:t> </a:t>
            </a:r>
            <a:r>
              <a:rPr lang="en-US" dirty="0" err="1"/>
              <a:t>nilikha</a:t>
            </a:r>
            <a:r>
              <a:rPr lang="en-US" dirty="0"/>
              <a:t> ng </a:t>
            </a:r>
            <a:r>
              <a:rPr lang="en-US" dirty="0" err="1"/>
              <a:t>sinag</a:t>
            </a:r>
            <a:r>
              <a:rPr lang="en-US" dirty="0"/>
              <a:t> ng </a:t>
            </a:r>
            <a:r>
              <a:rPr lang="en-US" dirty="0" err="1"/>
              <a:t>buwang</a:t>
            </a:r>
            <a:r>
              <a:rPr lang="en-US" dirty="0"/>
              <a:t> </a:t>
            </a:r>
            <a:r>
              <a:rPr lang="en-US" dirty="0" err="1"/>
              <a:t>naglalagos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pagitan</a:t>
            </a:r>
            <a:r>
              <a:rPr lang="en-US" dirty="0"/>
              <a:t> 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dahon</a:t>
            </a:r>
            <a:r>
              <a:rPr lang="en-US" dirty="0"/>
              <a:t>, at kung </a:t>
            </a:r>
            <a:r>
              <a:rPr lang="en-US" dirty="0" err="1"/>
              <a:t>naririnig</a:t>
            </a:r>
            <a:r>
              <a:rPr lang="en-US" dirty="0"/>
              <a:t> ko ang </a:t>
            </a:r>
            <a:r>
              <a:rPr lang="en-US" dirty="0" err="1"/>
              <a:t>huni</a:t>
            </a:r>
            <a:r>
              <a:rPr lang="en-US" dirty="0"/>
              <a:t> ng </a:t>
            </a:r>
            <a:r>
              <a:rPr lang="en-US" dirty="0" err="1"/>
              <a:t>ruiseñor</a:t>
            </a:r>
            <a:r>
              <a:rPr lang="en-US" dirty="0"/>
              <a:t>, </a:t>
            </a:r>
            <a:r>
              <a:rPr lang="en-US" dirty="0" err="1"/>
              <a:t>ipinalalagay</a:t>
            </a:r>
            <a:r>
              <a:rPr lang="en-US" dirty="0"/>
              <a:t> </a:t>
            </a:r>
            <a:r>
              <a:rPr lang="en-US" dirty="0" err="1"/>
              <a:t>kong</a:t>
            </a:r>
            <a:r>
              <a:rPr lang="en-US" dirty="0"/>
              <a:t> </a:t>
            </a:r>
            <a:r>
              <a:rPr lang="en-US" dirty="0" err="1"/>
              <a:t>ikaw</a:t>
            </a:r>
            <a:r>
              <a:rPr lang="en-US" dirty="0"/>
              <a:t> ang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kanila</a:t>
            </a:r>
            <a:r>
              <a:rPr lang="en-US" dirty="0"/>
              <a:t> ay nag- </a:t>
            </a:r>
            <a:r>
              <a:rPr lang="en-US" dirty="0" err="1"/>
              <a:t>uudyok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umawit</a:t>
            </a:r>
            <a:r>
              <a:rPr lang="en-US" dirty="0"/>
              <a:t>. Lagi kang </a:t>
            </a:r>
            <a:r>
              <a:rPr lang="en-US" dirty="0" err="1"/>
              <a:t>buhay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aking</a:t>
            </a:r>
            <a:r>
              <a:rPr lang="en-US" dirty="0"/>
              <a:t> </a:t>
            </a:r>
            <a:r>
              <a:rPr lang="en-US" dirty="0" err="1"/>
              <a:t>alaala</a:t>
            </a:r>
            <a:r>
              <a:rPr lang="en-US" dirty="0"/>
              <a:t>! Ang </a:t>
            </a:r>
            <a:r>
              <a:rPr lang="en-US" dirty="0" err="1"/>
              <a:t>busilak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ulap</a:t>
            </a:r>
            <a:r>
              <a:rPr lang="en-US" dirty="0"/>
              <a:t> at </a:t>
            </a:r>
            <a:r>
              <a:rPr lang="en-US" dirty="0" err="1"/>
              <a:t>kislap</a:t>
            </a:r>
            <a:r>
              <a:rPr lang="en-US" dirty="0"/>
              <a:t> ng </a:t>
            </a:r>
            <a:r>
              <a:rPr lang="en-US" dirty="0" err="1"/>
              <a:t>yelo</a:t>
            </a:r>
            <a:r>
              <a:rPr lang="en-US" dirty="0"/>
              <a:t> ay </a:t>
            </a:r>
            <a:r>
              <a:rPr lang="en-US" dirty="0" err="1"/>
              <a:t>binibigyan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en-US" dirty="0"/>
              <a:t> ng </a:t>
            </a:r>
            <a:r>
              <a:rPr lang="en-US" dirty="0" err="1"/>
              <a:t>buhay</a:t>
            </a:r>
            <a:r>
              <a:rPr lang="en-US" dirty="0"/>
              <a:t> at </a:t>
            </a:r>
            <a:r>
              <a:rPr lang="en-US" dirty="0" err="1"/>
              <a:t>kulay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aking</a:t>
            </a:r>
            <a:r>
              <a:rPr lang="en-US" dirty="0"/>
              <a:t> </a:t>
            </a:r>
            <a:r>
              <a:rPr lang="en-US" dirty="0" err="1"/>
              <a:t>paningin</a:t>
            </a:r>
            <a:r>
              <a:rPr lang="en-US" dirty="0"/>
              <a:t>. Ang </a:t>
            </a:r>
            <a:r>
              <a:rPr lang="en-US" dirty="0" err="1"/>
              <a:t>kanyang</a:t>
            </a:r>
            <a:r>
              <a:rPr lang="en-US" dirty="0"/>
              <a:t> </a:t>
            </a:r>
            <a:r>
              <a:rPr lang="en-US" dirty="0" err="1"/>
              <a:t>maririkit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tanawin</a:t>
            </a:r>
            <a:r>
              <a:rPr lang="en-US" dirty="0"/>
              <a:t> ay </a:t>
            </a:r>
            <a:r>
              <a:rPr lang="en-US" dirty="0" err="1"/>
              <a:t>naglalarawan</a:t>
            </a:r>
            <a:r>
              <a:rPr lang="en-US" dirty="0"/>
              <a:t> 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matatamis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ngiti</a:t>
            </a:r>
            <a:r>
              <a:rPr lang="en-US" dirty="0"/>
              <a:t>, </a:t>
            </a:r>
            <a:r>
              <a:rPr lang="en-US" dirty="0" err="1"/>
              <a:t>katulad</a:t>
            </a:r>
            <a:r>
              <a:rPr lang="en-US" dirty="0"/>
              <a:t> ng </a:t>
            </a:r>
            <a:r>
              <a:rPr lang="en-US" dirty="0" err="1"/>
              <a:t>malinis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hangin</a:t>
            </a:r>
            <a:r>
              <a:rPr lang="en-US" dirty="0"/>
              <a:t> ng Andalucia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nagpapahayag</a:t>
            </a:r>
            <a:r>
              <a:rPr lang="en-US" dirty="0"/>
              <a:t> 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pag-ibig</a:t>
            </a:r>
            <a:r>
              <a:rPr lang="en-US" dirty="0"/>
              <a:t>. At kung </a:t>
            </a:r>
            <a:r>
              <a:rPr lang="en-US" dirty="0" err="1"/>
              <a:t>ako'y</a:t>
            </a:r>
            <a:r>
              <a:rPr lang="en-US" dirty="0"/>
              <a:t> </a:t>
            </a:r>
            <a:r>
              <a:rPr lang="en-US" dirty="0" err="1"/>
              <a:t>namamangka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ilog</a:t>
            </a:r>
            <a:r>
              <a:rPr lang="en-US" dirty="0"/>
              <a:t> ng Rhine, ang </a:t>
            </a:r>
            <a:r>
              <a:rPr lang="en-US" dirty="0" err="1"/>
              <a:t>larawan</a:t>
            </a:r>
            <a:r>
              <a:rPr lang="en-US" dirty="0"/>
              <a:t> </a:t>
            </a:r>
            <a:r>
              <a:rPr lang="en-US" dirty="0" err="1"/>
              <a:t>mong</a:t>
            </a:r>
            <a:r>
              <a:rPr lang="en-US" dirty="0"/>
              <a:t> </a:t>
            </a:r>
            <a:r>
              <a:rPr lang="en-US" dirty="0" err="1"/>
              <a:t>nalilikha</a:t>
            </a:r>
            <a:r>
              <a:rPr lang="en-US" dirty="0"/>
              <a:t> ay </a:t>
            </a:r>
            <a:r>
              <a:rPr lang="en-US" dirty="0" err="1"/>
              <a:t>nakikita</a:t>
            </a:r>
            <a:r>
              <a:rPr lang="en-US" dirty="0"/>
              <a:t> </a:t>
            </a:r>
            <a:r>
              <a:rPr lang="en-US" dirty="0" err="1"/>
              <a:t>kong</a:t>
            </a:r>
            <a:r>
              <a:rPr lang="en-US" dirty="0"/>
              <a:t> </a:t>
            </a:r>
            <a:r>
              <a:rPr lang="en-US" dirty="0" err="1"/>
              <a:t>umaawit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talampas</a:t>
            </a:r>
            <a:r>
              <a:rPr lang="en-US" dirty="0"/>
              <a:t> ng </a:t>
            </a:r>
            <a:r>
              <a:rPr lang="en-US" dirty="0" err="1"/>
              <a:t>lorelay</a:t>
            </a:r>
            <a:r>
              <a:rPr lang="en-US" dirty="0"/>
              <a:t> o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ibabaw</a:t>
            </a:r>
            <a:r>
              <a:rPr lang="en-US" dirty="0"/>
              <a:t> 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alon</a:t>
            </a:r>
            <a:r>
              <a:rPr lang="en-US" dirty="0"/>
              <a:t>."</a:t>
            </a:r>
          </a:p>
        </p:txBody>
      </p:sp>
    </p:spTree>
    <p:extLst>
      <p:ext uri="{BB962C8B-B14F-4D97-AF65-F5344CB8AC3E}">
        <p14:creationId xmlns:p14="http://schemas.microsoft.com/office/powerpoint/2010/main" val="1075568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8F4F6-4A3C-78D9-2F15-0CE878551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667" y="758952"/>
            <a:ext cx="10702333" cy="543061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 "Wala </a:t>
            </a:r>
            <a:r>
              <a:rPr lang="en-US" dirty="0" err="1"/>
              <a:t>akong</a:t>
            </a:r>
            <a:r>
              <a:rPr lang="en-US" dirty="0"/>
              <a:t> </a:t>
            </a:r>
            <a:r>
              <a:rPr lang="en-US" dirty="0" err="1"/>
              <a:t>narating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bayan </a:t>
            </a:r>
            <a:r>
              <a:rPr lang="en-US" dirty="0" err="1"/>
              <a:t>kundi</a:t>
            </a:r>
            <a:r>
              <a:rPr lang="en-US" dirty="0"/>
              <a:t> San Diego, Maynila at </a:t>
            </a:r>
            <a:r>
              <a:rPr lang="en-US" dirty="0" err="1"/>
              <a:t>sapagkat</a:t>
            </a:r>
            <a:r>
              <a:rPr lang="en-US" dirty="0"/>
              <a:t> </a:t>
            </a:r>
            <a:r>
              <a:rPr lang="en-US" dirty="0" err="1"/>
              <a:t>beatervala</a:t>
            </a:r>
            <a:r>
              <a:rPr lang="en-US" dirty="0"/>
              <a:t> </a:t>
            </a:r>
            <a:r>
              <a:rPr lang="en-US" dirty="0" err="1"/>
              <a:t>siya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sinas</a:t>
            </a:r>
            <a:r>
              <a:rPr lang="en-US" dirty="0"/>
              <a:t> </a:t>
            </a:r>
            <a:r>
              <a:rPr lang="en-US" dirty="0" err="1"/>
              <a:t>nakangiting</a:t>
            </a:r>
            <a:r>
              <a:rPr lang="en-US" dirty="0"/>
              <a:t> </a:t>
            </a:r>
            <a:r>
              <a:rPr lang="en-US" dirty="0" err="1"/>
              <a:t>tugon</a:t>
            </a:r>
            <a:r>
              <a:rPr lang="en-US" dirty="0"/>
              <a:t> ng </a:t>
            </a:r>
            <a:r>
              <a:rPr lang="en-US" dirty="0" err="1"/>
              <a:t>ng</a:t>
            </a:r>
            <a:r>
              <a:rPr lang="en-US" dirty="0"/>
              <a:t> </a:t>
            </a:r>
            <a:r>
              <a:rPr lang="en-US" dirty="0" err="1"/>
              <a:t>pumasok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bedterio</a:t>
            </a:r>
            <a:r>
              <a:rPr lang="en-US" dirty="0"/>
              <a:t> ay </a:t>
            </a:r>
            <a:r>
              <a:rPr lang="en-US" dirty="0" err="1"/>
              <a:t>marami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ang </a:t>
            </a:r>
            <a:r>
              <a:rPr lang="en-US" dirty="0" err="1"/>
              <a:t>binata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parusa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aking</a:t>
            </a:r>
            <a:r>
              <a:rPr lang="en-US" dirty="0"/>
              <a:t> </a:t>
            </a:r>
            <a:r>
              <a:rPr lang="en-US" dirty="0" err="1"/>
              <a:t>kumpesor</a:t>
            </a:r>
            <a:r>
              <a:rPr lang="en-US" dirty="0"/>
              <a:t> </a:t>
            </a:r>
            <a:r>
              <a:rPr lang="en-US" dirty="0" err="1"/>
              <a:t>dahil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hindi</a:t>
            </a:r>
            <a:r>
              <a:rPr lang="en-US" dirty="0"/>
              <a:t> ko </a:t>
            </a:r>
            <a:r>
              <a:rPr lang="en-US" dirty="0" err="1"/>
              <a:t>matupatinanggap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paiyang</a:t>
            </a:r>
            <a:r>
              <a:rPr lang="en-US" dirty="0"/>
              <a:t> </a:t>
            </a:r>
            <a:r>
              <a:rPr lang="en-US" dirty="0" err="1"/>
              <a:t>paglimot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. Lagi </a:t>
            </a:r>
            <a:r>
              <a:rPr lang="en-US" dirty="0" err="1"/>
              <a:t>kong</a:t>
            </a:r>
            <a:r>
              <a:rPr lang="en-US" dirty="0"/>
              <a:t> </a:t>
            </a:r>
            <a:r>
              <a:rPr lang="en-US" dirty="0" err="1"/>
              <a:t>naaalaala</a:t>
            </a:r>
            <a:r>
              <a:rPr lang="en-US" dirty="0"/>
              <a:t> </a:t>
            </a:r>
            <a:r>
              <a:rPr lang="en-US" dirty="0" err="1"/>
              <a:t>atupad</a:t>
            </a:r>
            <a:r>
              <a:rPr lang="en-US" dirty="0"/>
              <a:t> ang </a:t>
            </a:r>
            <a:r>
              <a:rPr lang="en-US" dirty="0" err="1"/>
              <a:t>iniuutos</a:t>
            </a:r>
            <a:r>
              <a:rPr lang="en-US" dirty="0"/>
              <a:t> </a:t>
            </a:r>
            <a:r>
              <a:rPr lang="en-US" dirty="0" err="1"/>
              <a:t>niya</a:t>
            </a:r>
            <a:r>
              <a:rPr lang="en-US" dirty="0"/>
              <a:t> </a:t>
            </a:r>
            <a:r>
              <a:rPr lang="en-US" dirty="0" err="1"/>
              <a:t>Naglalaro</a:t>
            </a:r>
            <a:r>
              <a:rPr lang="en-US" dirty="0"/>
              <a:t> tayo at </a:t>
            </a:r>
            <a:r>
              <a:rPr lang="en-US" dirty="0" err="1"/>
              <a:t>kadalasaly</a:t>
            </a:r>
            <a:r>
              <a:rPr lang="en-US" dirty="0"/>
              <a:t> </a:t>
            </a:r>
            <a:r>
              <a:rPr lang="en-US" dirty="0" err="1"/>
              <a:t>nagtatampuhan</a:t>
            </a:r>
            <a:r>
              <a:rPr lang="en-US" dirty="0"/>
              <a:t>. Sa </a:t>
            </a:r>
            <a:r>
              <a:rPr lang="en-US" dirty="0" err="1"/>
              <a:t>ilog</a:t>
            </a:r>
            <a:r>
              <a:rPr lang="en-US" dirty="0"/>
              <a:t> ay </a:t>
            </a:r>
            <a:r>
              <a:rPr lang="en-US" dirty="0" err="1"/>
              <a:t>pinipili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en-US" dirty="0"/>
              <a:t> ang </a:t>
            </a:r>
            <a:r>
              <a:rPr lang="en-US" dirty="0" err="1"/>
              <a:t>batong</a:t>
            </a:r>
            <a:r>
              <a:rPr lang="en-US" dirty="0"/>
              <a:t> </a:t>
            </a:r>
            <a:r>
              <a:rPr lang="en-US" dirty="0" err="1"/>
              <a:t>mabibilog</a:t>
            </a:r>
            <a:r>
              <a:rPr lang="en-US" dirty="0"/>
              <a:t> at </a:t>
            </a:r>
            <a:r>
              <a:rPr lang="en-US" dirty="0" err="1"/>
              <a:t>makikinis</a:t>
            </a:r>
            <a:r>
              <a:rPr lang="en-US" dirty="0"/>
              <a:t> </a:t>
            </a:r>
            <a:r>
              <a:rPr lang="en-US" dirty="0" err="1"/>
              <a:t>upang</a:t>
            </a:r>
            <a:r>
              <a:rPr lang="en-US" dirty="0"/>
              <a:t> </a:t>
            </a:r>
            <a:r>
              <a:rPr lang="en-US" dirty="0" err="1"/>
              <a:t>gamitin</a:t>
            </a:r>
            <a:r>
              <a:rPr lang="en-US" dirty="0"/>
              <a:t> natin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pagsisintak</a:t>
            </a:r>
            <a:r>
              <a:rPr lang="en-US" dirty="0"/>
              <a:t>. </a:t>
            </a:r>
            <a:r>
              <a:rPr lang="en-US" dirty="0" err="1"/>
              <a:t>Kadalasa'y</a:t>
            </a:r>
            <a:r>
              <a:rPr lang="en-US" dirty="0"/>
              <a:t> </a:t>
            </a:r>
            <a:r>
              <a:rPr lang="en-US" dirty="0" err="1"/>
              <a:t>natatalo</a:t>
            </a:r>
            <a:r>
              <a:rPr lang="en-US" dirty="0"/>
              <a:t> ka </a:t>
            </a:r>
            <a:r>
              <a:rPr lang="en-US" dirty="0" err="1"/>
              <a:t>kaya't</a:t>
            </a:r>
            <a:r>
              <a:rPr lang="en-US" dirty="0"/>
              <a:t> </a:t>
            </a:r>
            <a:r>
              <a:rPr lang="en-US" dirty="0" err="1"/>
              <a:t>binabantilan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ay </a:t>
            </a:r>
            <a:r>
              <a:rPr lang="en-US" dirty="0" err="1"/>
              <a:t>hinihinaan</a:t>
            </a:r>
            <a:r>
              <a:rPr lang="en-US" dirty="0"/>
              <a:t> ko </a:t>
            </a:r>
            <a:r>
              <a:rPr lang="en-US" dirty="0" err="1"/>
              <a:t>lamang</a:t>
            </a:r>
            <a:r>
              <a:rPr lang="en-US" dirty="0"/>
              <a:t> </a:t>
            </a:r>
            <a:r>
              <a:rPr lang="en-US" dirty="0" err="1"/>
              <a:t>sapagka't</a:t>
            </a:r>
            <a:r>
              <a:rPr lang="en-US" dirty="0"/>
              <a:t> </a:t>
            </a:r>
            <a:r>
              <a:rPr lang="en-US" dirty="0" err="1"/>
              <a:t>nahahabag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. At </a:t>
            </a:r>
            <a:r>
              <a:rPr lang="en-US" dirty="0" err="1"/>
              <a:t>noong</a:t>
            </a:r>
            <a:r>
              <a:rPr lang="en-US" dirty="0"/>
              <a:t> </a:t>
            </a:r>
            <a:r>
              <a:rPr lang="en-US" dirty="0" err="1"/>
              <a:t>tayo'y</a:t>
            </a:r>
            <a:r>
              <a:rPr lang="en-US" dirty="0"/>
              <a:t> </a:t>
            </a:r>
            <a:r>
              <a:rPr lang="en-US" dirty="0" err="1"/>
              <a:t>nagsungka</a:t>
            </a:r>
            <a:r>
              <a:rPr lang="en-US" dirty="0"/>
              <a:t>, </a:t>
            </a:r>
            <a:r>
              <a:rPr lang="en-US" dirty="0" err="1"/>
              <a:t>dinaya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. </a:t>
            </a:r>
            <a:r>
              <a:rPr lang="en-US" dirty="0" err="1"/>
              <a:t>Nagkagalit</a:t>
            </a:r>
            <a:r>
              <a:rPr lang="en-US" dirty="0"/>
              <a:t> tayo </a:t>
            </a:r>
            <a:r>
              <a:rPr lang="en-US" dirty="0" err="1"/>
              <a:t>ngunit</a:t>
            </a:r>
            <a:r>
              <a:rPr lang="en-US" dirty="0"/>
              <a:t> </a:t>
            </a:r>
            <a:r>
              <a:rPr lang="en-US" dirty="0" err="1"/>
              <a:t>hindi</a:t>
            </a:r>
            <a:r>
              <a:rPr lang="en-US" dirty="0"/>
              <a:t> </a:t>
            </a:r>
            <a:r>
              <a:rPr lang="en-US" dirty="0" err="1"/>
              <a:t>nagtagal</a:t>
            </a:r>
            <a:r>
              <a:rPr lang="en-US" dirty="0"/>
              <a:t>. Sa </a:t>
            </a:r>
            <a:r>
              <a:rPr lang="en-US" dirty="0" err="1"/>
              <a:t>beaterio</a:t>
            </a:r>
            <a:r>
              <a:rPr lang="en-US" dirty="0"/>
              <a:t> ay </a:t>
            </a:r>
            <a:r>
              <a:rPr lang="en-US" dirty="0" err="1"/>
              <a:t>ninasa</a:t>
            </a:r>
            <a:r>
              <a:rPr lang="en-US" dirty="0"/>
              <a:t> </a:t>
            </a:r>
            <a:r>
              <a:rPr lang="en-US" dirty="0" err="1"/>
              <a:t>kong</a:t>
            </a:r>
            <a:r>
              <a:rPr lang="en-US" dirty="0"/>
              <a:t> </a:t>
            </a:r>
            <a:r>
              <a:rPr lang="en-US" dirty="0" err="1"/>
              <a:t>magkaharap</a:t>
            </a:r>
            <a:r>
              <a:rPr lang="en-US" dirty="0"/>
              <a:t> tayo at </a:t>
            </a:r>
            <a:r>
              <a:rPr lang="en-US" dirty="0" err="1"/>
              <a:t>minsan</a:t>
            </a:r>
            <a:r>
              <a:rPr lang="en-US" dirty="0"/>
              <a:t> pang </a:t>
            </a:r>
            <a:r>
              <a:rPr lang="en-US" dirty="0" err="1"/>
              <a:t>magkagalit</a:t>
            </a:r>
            <a:r>
              <a:rPr lang="en-US" dirty="0"/>
              <a:t> at </a:t>
            </a:r>
            <a:r>
              <a:rPr lang="en-US" dirty="0" err="1"/>
              <a:t>muling</a:t>
            </a:r>
            <a:r>
              <a:rPr lang="en-US" dirty="0"/>
              <a:t> </a:t>
            </a:r>
            <a:r>
              <a:rPr lang="en-US" dirty="0" err="1"/>
              <a:t>magkasundo</a:t>
            </a:r>
            <a:r>
              <a:rPr lang="en-US" dirty="0"/>
              <a:t>. </a:t>
            </a:r>
            <a:r>
              <a:rPr lang="en-US" dirty="0" err="1"/>
              <a:t>Naaalaala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en-US" dirty="0"/>
              <a:t> </a:t>
            </a:r>
            <a:r>
              <a:rPr lang="en-US" dirty="0" err="1"/>
              <a:t>ba</a:t>
            </a:r>
            <a:r>
              <a:rPr lang="en-US" dirty="0"/>
              <a:t> </a:t>
            </a:r>
            <a:r>
              <a:rPr lang="en-US" dirty="0" err="1"/>
              <a:t>noong</a:t>
            </a:r>
            <a:r>
              <a:rPr lang="en-US" dirty="0"/>
              <a:t> tayo ay </a:t>
            </a:r>
            <a:r>
              <a:rPr lang="en-US" dirty="0" err="1"/>
              <a:t>isama</a:t>
            </a:r>
            <a:r>
              <a:rPr lang="en-US" dirty="0"/>
              <a:t> 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ina</a:t>
            </a:r>
            <a:r>
              <a:rPr lang="en-US" dirty="0"/>
              <a:t> </a:t>
            </a:r>
            <a:r>
              <a:rPr lang="en-US" dirty="0" err="1"/>
              <a:t>upang</a:t>
            </a:r>
            <a:r>
              <a:rPr lang="en-US" dirty="0"/>
              <a:t> </a:t>
            </a:r>
            <a:r>
              <a:rPr lang="en-US" dirty="0" err="1"/>
              <a:t>maligo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batis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lilim</a:t>
            </a:r>
            <a:r>
              <a:rPr lang="en-US" dirty="0"/>
              <a:t> ng </a:t>
            </a:r>
            <a:r>
              <a:rPr lang="en-US" dirty="0" err="1"/>
              <a:t>malalagong</a:t>
            </a:r>
            <a:r>
              <a:rPr lang="en-US" dirty="0"/>
              <a:t> </a:t>
            </a:r>
            <a:r>
              <a:rPr lang="en-US" dirty="0" err="1"/>
              <a:t>kawayan</a:t>
            </a:r>
            <a:r>
              <a:rPr lang="en-US" dirty="0"/>
              <a:t>? Nag-</a:t>
            </a:r>
            <a:r>
              <a:rPr lang="en-US" dirty="0" err="1"/>
              <a:t>aaral</a:t>
            </a:r>
            <a:r>
              <a:rPr lang="en-US" dirty="0"/>
              <a:t> ka </a:t>
            </a:r>
            <a:r>
              <a:rPr lang="en-US" dirty="0" err="1"/>
              <a:t>na</a:t>
            </a:r>
            <a:r>
              <a:rPr lang="en-US" dirty="0"/>
              <a:t> noon </a:t>
            </a:r>
            <a:r>
              <a:rPr lang="en-US" dirty="0" err="1"/>
              <a:t>sa</a:t>
            </a:r>
            <a:r>
              <a:rPr lang="en-US" dirty="0"/>
              <a:t> Ateneo, </a:t>
            </a:r>
            <a:r>
              <a:rPr lang="en-US" dirty="0" err="1"/>
              <a:t>kaya't</a:t>
            </a:r>
            <a:r>
              <a:rPr lang="en-US" dirty="0"/>
              <a:t> </a:t>
            </a:r>
            <a:r>
              <a:rPr lang="en-US" dirty="0" err="1"/>
              <a:t>sinasabi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akin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wikang</a:t>
            </a:r>
            <a:r>
              <a:rPr lang="en-US" dirty="0"/>
              <a:t> Latin ang </a:t>
            </a:r>
            <a:r>
              <a:rPr lang="en-US" dirty="0" err="1"/>
              <a:t>bawat</a:t>
            </a:r>
            <a:r>
              <a:rPr lang="en-US" dirty="0"/>
              <a:t> </a:t>
            </a:r>
            <a:r>
              <a:rPr lang="en-US" dirty="0" err="1"/>
              <a:t>ngalan</a:t>
            </a:r>
            <a:r>
              <a:rPr lang="en-US" dirty="0"/>
              <a:t> 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bulaklak</a:t>
            </a:r>
            <a:r>
              <a:rPr lang="en-US" dirty="0"/>
              <a:t> at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. Hindi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pinapansin</a:t>
            </a:r>
            <a:r>
              <a:rPr lang="en-US" dirty="0"/>
              <a:t> </a:t>
            </a:r>
            <a:r>
              <a:rPr lang="en-US" dirty="0" err="1"/>
              <a:t>sapagka't</a:t>
            </a:r>
            <a:r>
              <a:rPr lang="en-US" dirty="0"/>
              <a:t> </a:t>
            </a:r>
            <a:r>
              <a:rPr lang="en-US" dirty="0" err="1"/>
              <a:t>hinahabol</a:t>
            </a:r>
            <a:r>
              <a:rPr lang="en-US" dirty="0"/>
              <a:t> ko ang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paruparo</a:t>
            </a:r>
            <a:r>
              <a:rPr lang="en-US" dirty="0"/>
              <a:t> at </a:t>
            </a:r>
            <a:r>
              <a:rPr lang="en-US" dirty="0" err="1"/>
              <a:t>tutubi</a:t>
            </a:r>
            <a:r>
              <a:rPr lang="en-US" dirty="0"/>
              <a:t>. Nawala ka at </a:t>
            </a:r>
            <a:r>
              <a:rPr lang="en-US" dirty="0" err="1"/>
              <a:t>nang</a:t>
            </a:r>
            <a:r>
              <a:rPr lang="en-US" dirty="0"/>
              <a:t> </a:t>
            </a:r>
            <a:r>
              <a:rPr lang="en-US" dirty="0" err="1"/>
              <a:t>muli</a:t>
            </a:r>
            <a:r>
              <a:rPr lang="en-US" dirty="0"/>
              <a:t> kang </a:t>
            </a:r>
            <a:r>
              <a:rPr lang="en-US" dirty="0" err="1"/>
              <a:t>bumalik</a:t>
            </a:r>
            <a:r>
              <a:rPr lang="en-US" dirty="0"/>
              <a:t>, may </a:t>
            </a:r>
            <a:r>
              <a:rPr lang="en-US" dirty="0" err="1"/>
              <a:t>dala</a:t>
            </a:r>
            <a:r>
              <a:rPr lang="en-US" dirty="0"/>
              <a:t> kang </a:t>
            </a:r>
            <a:r>
              <a:rPr lang="en-US" dirty="0" err="1"/>
              <a:t>putong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bulaklak</a:t>
            </a:r>
            <a:r>
              <a:rPr lang="en-US" dirty="0"/>
              <a:t> ng </a:t>
            </a:r>
            <a:r>
              <a:rPr lang="en-US" dirty="0" err="1"/>
              <a:t>suha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ipinatong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ulo ko. </a:t>
            </a:r>
            <a:r>
              <a:rPr lang="en-US" dirty="0" err="1"/>
              <a:t>Ako'y</a:t>
            </a:r>
            <a:r>
              <a:rPr lang="en-US" dirty="0"/>
              <a:t> </a:t>
            </a:r>
            <a:r>
              <a:rPr lang="en-US" dirty="0" err="1"/>
              <a:t>tinawag</a:t>
            </a:r>
            <a:r>
              <a:rPr lang="en-US" dirty="0"/>
              <a:t> </a:t>
            </a:r>
            <a:r>
              <a:rPr lang="en-US" dirty="0" err="1"/>
              <a:t>mong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Chloe. </a:t>
            </a:r>
            <a:r>
              <a:rPr lang="en-US" dirty="0" err="1"/>
              <a:t>Kinuha</a:t>
            </a:r>
            <a:r>
              <a:rPr lang="en-US" dirty="0"/>
              <a:t> 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ina</a:t>
            </a:r>
            <a:r>
              <a:rPr lang="en-US" dirty="0"/>
              <a:t> ang </a:t>
            </a:r>
            <a:r>
              <a:rPr lang="en-US" dirty="0" err="1"/>
              <a:t>aking</a:t>
            </a:r>
            <a:r>
              <a:rPr lang="en-US" dirty="0"/>
              <a:t> </a:t>
            </a:r>
            <a:r>
              <a:rPr lang="en-US" dirty="0" err="1"/>
              <a:t>putong</a:t>
            </a:r>
            <a:r>
              <a:rPr lang="en-US" dirty="0"/>
              <a:t>, </a:t>
            </a:r>
            <a:r>
              <a:rPr lang="en-US" dirty="0" err="1"/>
              <a:t>dinikdik</a:t>
            </a:r>
            <a:r>
              <a:rPr lang="en-US" dirty="0"/>
              <a:t> </a:t>
            </a:r>
            <a:r>
              <a:rPr lang="en-US" dirty="0" err="1"/>
              <a:t>saka</a:t>
            </a:r>
            <a:r>
              <a:rPr lang="en-US" dirty="0"/>
              <a:t> </a:t>
            </a:r>
            <a:r>
              <a:rPr lang="en-US" dirty="0" err="1"/>
              <a:t>inihalo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gugo</a:t>
            </a:r>
            <a:r>
              <a:rPr lang="en-US" dirty="0"/>
              <a:t>. </a:t>
            </a:r>
            <a:r>
              <a:rPr lang="en-US" dirty="0" err="1"/>
              <a:t>Napaiyak</a:t>
            </a:r>
            <a:r>
              <a:rPr lang="en-US" dirty="0"/>
              <a:t> ka at </a:t>
            </a:r>
            <a:r>
              <a:rPr lang="en-US" dirty="0" err="1"/>
              <a:t>sinabi</a:t>
            </a:r>
            <a:r>
              <a:rPr lang="en-US" dirty="0"/>
              <a:t> </a:t>
            </a:r>
            <a:r>
              <a:rPr lang="en-US" dirty="0" err="1"/>
              <a:t>mong</a:t>
            </a:r>
            <a:r>
              <a:rPr lang="en-US" dirty="0"/>
              <a:t> </a:t>
            </a:r>
            <a:r>
              <a:rPr lang="en-US" dirty="0" err="1"/>
              <a:t>hindi</a:t>
            </a:r>
            <a:r>
              <a:rPr lang="en-US" dirty="0"/>
              <a:t> </a:t>
            </a:r>
            <a:r>
              <a:rPr lang="en-US" dirty="0" err="1"/>
              <a:t>nakaaalam</a:t>
            </a:r>
            <a:r>
              <a:rPr lang="en-US" dirty="0"/>
              <a:t> ng </a:t>
            </a:r>
            <a:r>
              <a:rPr lang="en-US" dirty="0" err="1"/>
              <a:t>alamat</a:t>
            </a:r>
            <a:r>
              <a:rPr lang="en-US" dirty="0"/>
              <a:t> ang </a:t>
            </a:r>
            <a:r>
              <a:rPr lang="en-US" dirty="0" err="1"/>
              <a:t>ina</a:t>
            </a:r>
            <a:r>
              <a:rPr lang="en-US" dirty="0"/>
              <a:t> mo. </a:t>
            </a:r>
            <a:r>
              <a:rPr lang="en-US" dirty="0" err="1"/>
              <a:t>Tinawag</a:t>
            </a:r>
            <a:r>
              <a:rPr lang="en-US" dirty="0"/>
              <a:t> ka </a:t>
            </a:r>
            <a:r>
              <a:rPr lang="en-US" dirty="0" err="1"/>
              <a:t>niyang</a:t>
            </a:r>
            <a:r>
              <a:rPr lang="en-US" dirty="0"/>
              <a:t> </a:t>
            </a:r>
            <a:r>
              <a:rPr lang="en-US" dirty="0" err="1"/>
              <a:t>hangal</a:t>
            </a:r>
            <a:r>
              <a:rPr lang="en-US" dirty="0"/>
              <a:t> at </a:t>
            </a:r>
            <a:r>
              <a:rPr lang="en-US" dirty="0" err="1"/>
              <a:t>ako'y</a:t>
            </a:r>
            <a:r>
              <a:rPr lang="en-US" dirty="0"/>
              <a:t> </a:t>
            </a:r>
            <a:r>
              <a:rPr lang="en-US" dirty="0" err="1"/>
              <a:t>nagtawa</a:t>
            </a:r>
            <a:r>
              <a:rPr lang="en-US" dirty="0"/>
              <a:t>. </a:t>
            </a:r>
            <a:r>
              <a:rPr lang="en-US" dirty="0" err="1"/>
              <a:t>Nagtampo</a:t>
            </a:r>
            <a:r>
              <a:rPr lang="en-US" dirty="0"/>
              <a:t> ka </a:t>
            </a:r>
            <a:r>
              <a:rPr lang="en-US" dirty="0" err="1"/>
              <a:t>sa</a:t>
            </a:r>
            <a:r>
              <a:rPr lang="en-US" dirty="0"/>
              <a:t> akin at </a:t>
            </a:r>
            <a:r>
              <a:rPr lang="en-US" dirty="0" err="1"/>
              <a:t>hindi</a:t>
            </a:r>
            <a:r>
              <a:rPr lang="en-US" dirty="0"/>
              <a:t> ka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umimik</a:t>
            </a:r>
            <a:r>
              <a:rPr lang="en-US" dirty="0"/>
              <a:t>. Kaya ka </a:t>
            </a:r>
            <a:r>
              <a:rPr lang="en-US" dirty="0" err="1"/>
              <a:t>lamang</a:t>
            </a:r>
            <a:r>
              <a:rPr lang="en-US" dirty="0"/>
              <a:t> </a:t>
            </a:r>
            <a:r>
              <a:rPr lang="en-US" dirty="0" err="1"/>
              <a:t>nangiti</a:t>
            </a:r>
            <a:r>
              <a:rPr lang="en-US" dirty="0"/>
              <a:t> ay </a:t>
            </a:r>
            <a:r>
              <a:rPr lang="en-US" dirty="0" err="1"/>
              <a:t>nang</a:t>
            </a:r>
            <a:r>
              <a:rPr lang="en-US" dirty="0"/>
              <a:t> </a:t>
            </a:r>
            <a:r>
              <a:rPr lang="en-US" dirty="0" err="1"/>
              <a:t>lagyan</a:t>
            </a:r>
            <a:r>
              <a:rPr lang="en-US" dirty="0"/>
              <a:t> ko ng </a:t>
            </a:r>
            <a:r>
              <a:rPr lang="en-US" dirty="0" err="1"/>
              <a:t>dahon</a:t>
            </a:r>
            <a:r>
              <a:rPr lang="en-US" dirty="0"/>
              <a:t> ng </a:t>
            </a:r>
            <a:r>
              <a:rPr lang="en-US" dirty="0" err="1"/>
              <a:t>sambong</a:t>
            </a:r>
            <a:r>
              <a:rPr lang="en-US" dirty="0"/>
              <a:t> ang </a:t>
            </a:r>
            <a:r>
              <a:rPr lang="en-US" dirty="0" err="1"/>
              <a:t>loob</a:t>
            </a:r>
            <a:r>
              <a:rPr lang="en-US" dirty="0"/>
              <a:t> 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sumbrero</a:t>
            </a:r>
            <a:r>
              <a:rPr lang="en-US" dirty="0"/>
              <a:t> </a:t>
            </a:r>
            <a:r>
              <a:rPr lang="en-US" dirty="0" err="1"/>
              <a:t>upang</a:t>
            </a:r>
            <a:r>
              <a:rPr lang="en-US" dirty="0"/>
              <a:t> </a:t>
            </a:r>
            <a:r>
              <a:rPr lang="en-US" dirty="0" err="1"/>
              <a:t>hindi</a:t>
            </a:r>
            <a:r>
              <a:rPr lang="en-US" dirty="0"/>
              <a:t> ka </a:t>
            </a:r>
            <a:r>
              <a:rPr lang="en-US" dirty="0" err="1"/>
              <a:t>mainitan</a:t>
            </a:r>
            <a:r>
              <a:rPr lang="en-US" dirty="0"/>
              <a:t>. Nang </a:t>
            </a:r>
            <a:r>
              <a:rPr lang="en-US" dirty="0" err="1"/>
              <a:t>ngumiti</a:t>
            </a:r>
            <a:r>
              <a:rPr lang="en-US" dirty="0"/>
              <a:t> ka ay </a:t>
            </a:r>
            <a:r>
              <a:rPr lang="en-US" dirty="0" err="1"/>
              <a:t>hinawakan</a:t>
            </a:r>
            <a:r>
              <a:rPr lang="en-US" dirty="0"/>
              <a:t> ko ang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kamay</a:t>
            </a:r>
            <a:r>
              <a:rPr lang="en-US" dirty="0"/>
              <a:t> at </a:t>
            </a:r>
            <a:r>
              <a:rPr lang="en-US" dirty="0" err="1"/>
              <a:t>tayo'y</a:t>
            </a:r>
            <a:r>
              <a:rPr lang="en-US" dirty="0"/>
              <a:t> </a:t>
            </a:r>
            <a:r>
              <a:rPr lang="en-US" dirty="0" err="1"/>
              <a:t>nagkasundo</a:t>
            </a:r>
            <a:r>
              <a:rPr lang="en-US" dirty="0"/>
              <a:t> </a:t>
            </a:r>
            <a:r>
              <a:rPr lang="en-US" dirty="0" err="1"/>
              <a:t>na.</a:t>
            </a:r>
            <a:r>
              <a:rPr lang="en-US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3678171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8F4F6-4A3C-78D9-2F15-0CE878551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667" y="758952"/>
            <a:ext cx="10702333" cy="54306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en-US" dirty="0"/>
              <a:t> </a:t>
            </a:r>
            <a:r>
              <a:rPr lang="en-US" err="1"/>
              <a:t>Nagalak</a:t>
            </a:r>
            <a:r>
              <a:rPr lang="en-US" dirty="0"/>
              <a:t> </a:t>
            </a:r>
            <a:r>
              <a:rPr lang="en-US" err="1"/>
              <a:t>si</a:t>
            </a:r>
            <a:r>
              <a:rPr lang="en-US" dirty="0"/>
              <a:t> Ibarra. </a:t>
            </a:r>
            <a:r>
              <a:rPr lang="en-US" err="1"/>
              <a:t>Kinuha</a:t>
            </a:r>
            <a:r>
              <a:rPr lang="en-US" dirty="0"/>
              <a:t> </a:t>
            </a:r>
            <a:r>
              <a:rPr lang="en-US" err="1"/>
              <a:t>sa</a:t>
            </a:r>
            <a:r>
              <a:rPr lang="en-US" dirty="0"/>
              <a:t> </a:t>
            </a:r>
            <a:r>
              <a:rPr lang="en-US" err="1"/>
              <a:t>kalupi</a:t>
            </a:r>
            <a:r>
              <a:rPr lang="en-US" dirty="0"/>
              <a:t> ang </a:t>
            </a:r>
            <a:r>
              <a:rPr lang="en-US" err="1"/>
              <a:t>isang</a:t>
            </a:r>
            <a:r>
              <a:rPr lang="en-US" dirty="0"/>
              <a:t> </a:t>
            </a:r>
            <a:r>
              <a:rPr lang="en-US" err="1"/>
              <a:t>papel</a:t>
            </a:r>
            <a:r>
              <a:rPr lang="en-US" dirty="0"/>
              <a:t> at </a:t>
            </a:r>
            <a:r>
              <a:rPr lang="en-US" err="1"/>
              <a:t>ipinakita</a:t>
            </a:r>
            <a:r>
              <a:rPr lang="en-US" dirty="0"/>
              <a:t> ang </a:t>
            </a:r>
            <a:r>
              <a:rPr lang="en-US" err="1"/>
              <a:t>ilang</a:t>
            </a:r>
            <a:r>
              <a:rPr lang="en-US" dirty="0"/>
              <a:t> </a:t>
            </a:r>
            <a:r>
              <a:rPr lang="en-US" err="1"/>
              <a:t>dahong</a:t>
            </a:r>
            <a:r>
              <a:rPr lang="en-US" dirty="0"/>
              <a:t> </a:t>
            </a:r>
            <a:r>
              <a:rPr lang="en-US" err="1"/>
              <a:t>nangingitim-tuyo</a:t>
            </a:r>
            <a:r>
              <a:rPr lang="en-US" dirty="0"/>
              <a:t> </a:t>
            </a:r>
            <a:r>
              <a:rPr lang="en-US" err="1"/>
              <a:t>nguni't</a:t>
            </a:r>
            <a:r>
              <a:rPr lang="en-US" dirty="0"/>
              <a:t> </a:t>
            </a:r>
            <a:r>
              <a:rPr lang="en-US" err="1"/>
              <a:t>mabango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 "Ito ang </a:t>
            </a:r>
            <a:r>
              <a:rPr lang="en-US" err="1"/>
              <a:t>dahon</a:t>
            </a:r>
            <a:r>
              <a:rPr lang="en-US" dirty="0"/>
              <a:t> ng </a:t>
            </a:r>
            <a:r>
              <a:rPr lang="en-US" err="1"/>
              <a:t>sambong</a:t>
            </a:r>
            <a:r>
              <a:rPr lang="en-US" dirty="0"/>
              <a:t> </a:t>
            </a:r>
            <a:r>
              <a:rPr lang="en-US" err="1"/>
              <a:t>na</a:t>
            </a:r>
            <a:r>
              <a:rPr lang="en-US" dirty="0"/>
              <a:t> </a:t>
            </a:r>
            <a:r>
              <a:rPr lang="en-US" err="1"/>
              <a:t>alaala</a:t>
            </a:r>
            <a:r>
              <a:rPr lang="en-US" dirty="0"/>
              <a:t> </a:t>
            </a:r>
            <a:r>
              <a:rPr lang="en-US" err="1"/>
              <a:t>mo</a:t>
            </a:r>
            <a:r>
              <a:rPr lang="en-US" dirty="0"/>
              <a:t> </a:t>
            </a:r>
            <a:r>
              <a:rPr lang="en-US" err="1"/>
              <a:t>sa</a:t>
            </a:r>
            <a:r>
              <a:rPr lang="en-US" dirty="0"/>
              <a:t> akin."</a:t>
            </a:r>
          </a:p>
          <a:p>
            <a:pPr marL="0" indent="0" algn="just">
              <a:buNone/>
            </a:pPr>
            <a:r>
              <a:rPr lang="en-US" dirty="0"/>
              <a:t> Isang </a:t>
            </a:r>
            <a:r>
              <a:rPr lang="en-US" err="1"/>
              <a:t>puti</a:t>
            </a:r>
            <a:r>
              <a:rPr lang="en-US" dirty="0"/>
              <a:t> at </a:t>
            </a:r>
            <a:r>
              <a:rPr lang="en-US" err="1"/>
              <a:t>munting</a:t>
            </a:r>
            <a:r>
              <a:rPr lang="en-US" dirty="0"/>
              <a:t> </a:t>
            </a:r>
            <a:r>
              <a:rPr lang="en-US" err="1"/>
              <a:t>supot</a:t>
            </a:r>
            <a:r>
              <a:rPr lang="en-US" dirty="0"/>
              <a:t> ang </a:t>
            </a:r>
            <a:r>
              <a:rPr lang="en-US" err="1"/>
              <a:t>kinuha</a:t>
            </a:r>
            <a:r>
              <a:rPr lang="en-US" dirty="0"/>
              <a:t> naman ng </a:t>
            </a:r>
            <a:r>
              <a:rPr lang="en-US" err="1"/>
              <a:t>dalaga</a:t>
            </a:r>
            <a:r>
              <a:rPr lang="en-US" dirty="0"/>
              <a:t> </a:t>
            </a:r>
            <a:r>
              <a:rPr lang="en-US" err="1"/>
              <a:t>sa</a:t>
            </a:r>
            <a:r>
              <a:rPr lang="en-US" dirty="0"/>
              <a:t> </a:t>
            </a:r>
            <a:r>
              <a:rPr lang="en-US" err="1"/>
              <a:t>kanyang</a:t>
            </a:r>
            <a:r>
              <a:rPr lang="en-US" dirty="0"/>
              <a:t> </a:t>
            </a:r>
            <a:r>
              <a:rPr lang="en-US" err="1"/>
              <a:t>dibdib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 "</a:t>
            </a:r>
            <a:r>
              <a:rPr lang="en-US" err="1"/>
              <a:t>Pse</a:t>
            </a:r>
            <a:r>
              <a:rPr lang="en-US" dirty="0"/>
              <a:t>... </a:t>
            </a:r>
            <a:r>
              <a:rPr lang="en-US" err="1"/>
              <a:t>bawal</a:t>
            </a:r>
            <a:r>
              <a:rPr lang="en-US" dirty="0"/>
              <a:t> ang </a:t>
            </a:r>
            <a:r>
              <a:rPr lang="en-US" err="1"/>
              <a:t>humipo</a:t>
            </a:r>
            <a:r>
              <a:rPr lang="en-US" dirty="0"/>
              <a:t>," at </a:t>
            </a:r>
            <a:r>
              <a:rPr lang="en-US" err="1"/>
              <a:t>pinalis</a:t>
            </a:r>
            <a:r>
              <a:rPr lang="en-US" dirty="0"/>
              <a:t> ang </a:t>
            </a:r>
            <a:r>
              <a:rPr lang="en-US" err="1"/>
              <a:t>kamay</a:t>
            </a:r>
            <a:r>
              <a:rPr lang="en-US" dirty="0"/>
              <a:t> ng </a:t>
            </a:r>
            <a:r>
              <a:rPr lang="en-US" err="1"/>
              <a:t>binata</a:t>
            </a:r>
            <a:r>
              <a:rPr lang="en-US" dirty="0"/>
              <a:t>. "Iyan </a:t>
            </a:r>
            <a:r>
              <a:rPr lang="en-US" err="1"/>
              <a:t>ba</a:t>
            </a:r>
            <a:r>
              <a:rPr lang="en-US" dirty="0"/>
              <a:t> ang </a:t>
            </a:r>
            <a:r>
              <a:rPr lang="en-US" err="1"/>
              <a:t>liham</a:t>
            </a:r>
            <a:r>
              <a:rPr lang="en-US" dirty="0"/>
              <a:t> ko </a:t>
            </a:r>
            <a:r>
              <a:rPr lang="en-US" err="1"/>
              <a:t>bago</a:t>
            </a:r>
            <a:r>
              <a:rPr lang="en-US" dirty="0"/>
              <a:t> </a:t>
            </a:r>
            <a:r>
              <a:rPr lang="en-US" err="1"/>
              <a:t>ako</a:t>
            </a:r>
            <a:r>
              <a:rPr lang="en-US" dirty="0"/>
              <a:t> </a:t>
            </a:r>
            <a:r>
              <a:rPr lang="en-US" err="1"/>
              <a:t>umalis</a:t>
            </a:r>
            <a:r>
              <a:rPr lang="en-US" dirty="0"/>
              <a:t>?"</a:t>
            </a:r>
          </a:p>
          <a:p>
            <a:pPr marL="0" indent="0" algn="just">
              <a:buNone/>
            </a:pPr>
            <a:r>
              <a:rPr lang="en-US" dirty="0"/>
              <a:t> "Wala ka </a:t>
            </a:r>
            <a:r>
              <a:rPr lang="en-US" err="1"/>
              <a:t>namang</a:t>
            </a:r>
            <a:r>
              <a:rPr lang="en-US" dirty="0"/>
              <a:t> </a:t>
            </a:r>
            <a:r>
              <a:rPr lang="en-US" err="1"/>
              <a:t>ibang</a:t>
            </a:r>
            <a:r>
              <a:rPr lang="en-US" dirty="0"/>
              <a:t> </a:t>
            </a:r>
            <a:r>
              <a:rPr lang="en-US" err="1"/>
              <a:t>liham</a:t>
            </a:r>
            <a:r>
              <a:rPr lang="en-US" dirty="0"/>
              <a:t> </a:t>
            </a:r>
            <a:r>
              <a:rPr lang="en-US" err="1"/>
              <a:t>sa</a:t>
            </a:r>
            <a:r>
              <a:rPr lang="en-US"/>
              <a:t> akin, a."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 "Ano </a:t>
            </a:r>
            <a:r>
              <a:rPr lang="en-US" dirty="0" err="1"/>
              <a:t>ba</a:t>
            </a:r>
            <a:r>
              <a:rPr lang="en-US" dirty="0"/>
              <a:t> ang </a:t>
            </a:r>
            <a:r>
              <a:rPr lang="en-US" dirty="0" err="1"/>
              <a:t>pinagsasabi</a:t>
            </a:r>
            <a:r>
              <a:rPr lang="en-US" dirty="0"/>
              <a:t> ko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 noon?"</a:t>
            </a:r>
          </a:p>
          <a:p>
            <a:pPr marL="0" indent="0" algn="just">
              <a:buNone/>
            </a:pPr>
            <a:r>
              <a:rPr lang="en-US" dirty="0"/>
              <a:t> "Mga </a:t>
            </a:r>
            <a:r>
              <a:rPr lang="en-US" dirty="0" err="1"/>
              <a:t>kasinungalingan</a:t>
            </a:r>
            <a:r>
              <a:rPr lang="en-US" dirty="0"/>
              <a:t>." At </a:t>
            </a:r>
            <a:r>
              <a:rPr lang="en-US" dirty="0" err="1"/>
              <a:t>napangiti</a:t>
            </a:r>
            <a:r>
              <a:rPr lang="en-US" dirty="0"/>
              <a:t> ang </a:t>
            </a:r>
            <a:r>
              <a:rPr lang="en-US" dirty="0" err="1"/>
              <a:t>dalaga</a:t>
            </a:r>
            <a:r>
              <a:rPr lang="en-US" dirty="0"/>
              <a:t>. "</a:t>
            </a:r>
            <a:r>
              <a:rPr lang="en-US" dirty="0" err="1"/>
              <a:t>Huwag</a:t>
            </a:r>
            <a:r>
              <a:rPr lang="en-US" dirty="0"/>
              <a:t> </a:t>
            </a:r>
            <a:r>
              <a:rPr lang="en-US" dirty="0" err="1"/>
              <a:t>mong</a:t>
            </a:r>
            <a:r>
              <a:rPr lang="en-US" dirty="0"/>
              <a:t> </a:t>
            </a:r>
            <a:r>
              <a:rPr lang="en-US" dirty="0" err="1"/>
              <a:t>agawin</a:t>
            </a:r>
            <a:r>
              <a:rPr lang="en-US" dirty="0"/>
              <a:t> at </a:t>
            </a:r>
            <a:r>
              <a:rPr lang="en-US" dirty="0" err="1"/>
              <a:t>babasahin</a:t>
            </a:r>
            <a:r>
              <a:rPr lang="en-US" dirty="0"/>
              <a:t> ko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, </a:t>
            </a:r>
            <a:r>
              <a:rPr lang="en-US" dirty="0" err="1"/>
              <a:t>nguni't</a:t>
            </a:r>
            <a:r>
              <a:rPr lang="en-US" dirty="0"/>
              <a:t> </a:t>
            </a:r>
            <a:r>
              <a:rPr lang="en-US" dirty="0" err="1"/>
              <a:t>hindi</a:t>
            </a:r>
            <a:r>
              <a:rPr lang="en-US" dirty="0"/>
              <a:t> ko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babasahin</a:t>
            </a:r>
            <a:r>
              <a:rPr lang="en-US" dirty="0"/>
              <a:t> ang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papuri</a:t>
            </a:r>
            <a:r>
              <a:rPr lang="en-US" dirty="0"/>
              <a:t>."</a:t>
            </a:r>
          </a:p>
          <a:p>
            <a:pPr marL="0" indent="0" algn="just">
              <a:buNone/>
            </a:pPr>
            <a:r>
              <a:rPr lang="en-US" dirty="0"/>
              <a:t> Binasa ng </a:t>
            </a:r>
            <a:r>
              <a:rPr lang="en-US" err="1"/>
              <a:t>dalaga</a:t>
            </a:r>
            <a:r>
              <a:rPr lang="en-US"/>
              <a:t> ang sulat </a:t>
            </a:r>
            <a:r>
              <a:rPr lang="en-US" err="1"/>
              <a:t>nang</a:t>
            </a:r>
            <a:r>
              <a:rPr lang="en-US"/>
              <a:t> </a:t>
            </a:r>
            <a:r>
              <a:rPr lang="en-US" err="1"/>
              <a:t>pantay-mata</a:t>
            </a:r>
            <a:r>
              <a:rPr lang="en-US"/>
              <a:t> </a:t>
            </a:r>
            <a:r>
              <a:rPr lang="en-US" err="1"/>
              <a:t>upang</a:t>
            </a:r>
            <a:r>
              <a:rPr lang="en-US"/>
              <a:t> di </a:t>
            </a:r>
            <a:r>
              <a:rPr lang="en-US" err="1"/>
              <a:t>mamasdan</a:t>
            </a:r>
            <a:r>
              <a:rPr lang="en-US"/>
              <a:t> ang </a:t>
            </a:r>
            <a:r>
              <a:rPr lang="en-US" err="1"/>
              <a:t>kanyang</a:t>
            </a:r>
            <a:r>
              <a:rPr lang="en-US" dirty="0"/>
              <a:t> </a:t>
            </a:r>
            <a:r>
              <a:rPr lang="en-US" err="1"/>
              <a:t>mukha</a:t>
            </a:r>
            <a:r>
              <a:rPr lang="en-US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564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8F4F6-4A3C-78D9-2F15-0CE878551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667" y="758952"/>
            <a:ext cx="10702333" cy="543061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 "Aking... Isang </a:t>
            </a:r>
            <a:r>
              <a:rPr lang="en-US" dirty="0" err="1"/>
              <a:t>kasingungalingan</a:t>
            </a:r>
            <a:r>
              <a:rPr lang="en-US" dirty="0"/>
              <a:t> ang </a:t>
            </a:r>
            <a:r>
              <a:rPr lang="en-US" dirty="0" err="1"/>
              <a:t>kasunod</a:t>
            </a:r>
            <a:r>
              <a:rPr lang="en-US" dirty="0"/>
              <a:t> </a:t>
            </a:r>
            <a:r>
              <a:rPr lang="en-US" dirty="0" err="1"/>
              <a:t>kaya't</a:t>
            </a:r>
            <a:r>
              <a:rPr lang="en-US" dirty="0"/>
              <a:t> </a:t>
            </a:r>
            <a:r>
              <a:rPr lang="en-US" dirty="0" err="1"/>
              <a:t>lalaktawan</a:t>
            </a:r>
            <a:r>
              <a:rPr lang="en-US" dirty="0"/>
              <a:t> ko. Ayaw </a:t>
            </a:r>
            <a:r>
              <a:rPr lang="en-US" dirty="0" err="1"/>
              <a:t>kong</a:t>
            </a:r>
            <a:r>
              <a:rPr lang="en-US" dirty="0"/>
              <a:t> </a:t>
            </a:r>
            <a:r>
              <a:rPr lang="en-US" dirty="0" err="1"/>
              <a:t>umalis</a:t>
            </a:r>
            <a:r>
              <a:rPr lang="en-US" dirty="0"/>
              <a:t> </a:t>
            </a:r>
            <a:r>
              <a:rPr lang="en-US" dirty="0" err="1"/>
              <a:t>ngunit</a:t>
            </a:r>
            <a:r>
              <a:rPr lang="en-US" dirty="0"/>
              <a:t> ang </a:t>
            </a:r>
            <a:r>
              <a:rPr lang="en-US" dirty="0" err="1"/>
              <a:t>katuwiran</a:t>
            </a:r>
            <a:r>
              <a:rPr lang="en-US" dirty="0"/>
              <a:t> ng </a:t>
            </a:r>
            <a:r>
              <a:rPr lang="en-US" dirty="0" err="1"/>
              <a:t>aking</a:t>
            </a:r>
            <a:r>
              <a:rPr lang="en-US" dirty="0"/>
              <a:t> ama: Ikaw ay </a:t>
            </a:r>
            <a:r>
              <a:rPr lang="en-US" dirty="0" err="1"/>
              <a:t>lalaki</a:t>
            </a:r>
            <a:r>
              <a:rPr lang="en-US" dirty="0"/>
              <a:t> </a:t>
            </a:r>
            <a:r>
              <a:rPr lang="en-US" dirty="0" err="1"/>
              <a:t>kaya't</a:t>
            </a:r>
            <a:r>
              <a:rPr lang="en-US" dirty="0"/>
              <a:t> </a:t>
            </a:r>
            <a:r>
              <a:rPr lang="en-US" dirty="0" err="1"/>
              <a:t>katungkulan</a:t>
            </a:r>
            <a:r>
              <a:rPr lang="en-US" dirty="0"/>
              <a:t> </a:t>
            </a:r>
            <a:r>
              <a:rPr lang="en-US" dirty="0" err="1"/>
              <a:t>mong</a:t>
            </a:r>
            <a:r>
              <a:rPr lang="en-US" dirty="0"/>
              <a:t> </a:t>
            </a:r>
            <a:r>
              <a:rPr lang="en-US" dirty="0" err="1"/>
              <a:t>matutuhan</a:t>
            </a:r>
            <a:r>
              <a:rPr lang="en-US" dirty="0"/>
              <a:t> kung </a:t>
            </a:r>
            <a:r>
              <a:rPr lang="en-US" dirty="0" err="1"/>
              <a:t>ano</a:t>
            </a:r>
            <a:r>
              <a:rPr lang="en-US" dirty="0"/>
              <a:t> ang </a:t>
            </a:r>
            <a:r>
              <a:rPr lang="en-US" dirty="0" err="1"/>
              <a:t>buhay</a:t>
            </a:r>
            <a:r>
              <a:rPr lang="en-US" dirty="0"/>
              <a:t> at </a:t>
            </a:r>
            <a:r>
              <a:rPr lang="en-US" dirty="0" err="1"/>
              <a:t>nang</a:t>
            </a:r>
            <a:r>
              <a:rPr lang="en-US" dirty="0"/>
              <a:t> </a:t>
            </a:r>
            <a:r>
              <a:rPr lang="en-US" dirty="0" err="1"/>
              <a:t>mapaglingkuran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en-US" dirty="0"/>
              <a:t> ang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bayang</a:t>
            </a:r>
            <a:r>
              <a:rPr lang="en-US" dirty="0"/>
              <a:t> </a:t>
            </a:r>
            <a:r>
              <a:rPr lang="en-US" dirty="0" err="1"/>
              <a:t>pinagkakautangan</a:t>
            </a:r>
            <a:r>
              <a:rPr lang="en-US" dirty="0"/>
              <a:t> ng lahat. Sa piling </a:t>
            </a:r>
            <a:r>
              <a:rPr lang="en-US" dirty="0" err="1"/>
              <a:t>ko'y</a:t>
            </a:r>
            <a:r>
              <a:rPr lang="en-US" dirty="0"/>
              <a:t> </a:t>
            </a:r>
            <a:r>
              <a:rPr lang="en-US" dirty="0" err="1"/>
              <a:t>matutulad</a:t>
            </a:r>
            <a:r>
              <a:rPr lang="en-US" dirty="0"/>
              <a:t> ka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sinasabi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Baltazar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halamang</a:t>
            </a:r>
            <a:r>
              <a:rPr lang="en-US" dirty="0"/>
              <a:t> </a:t>
            </a:r>
            <a:r>
              <a:rPr lang="en-US" dirty="0" err="1"/>
              <a:t>lumaki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tubig</a:t>
            </a:r>
            <a:r>
              <a:rPr lang="en-US" dirty="0"/>
              <a:t>, </a:t>
            </a:r>
            <a:r>
              <a:rPr lang="en-US" dirty="0" err="1"/>
              <a:t>daho'y</a:t>
            </a:r>
            <a:r>
              <a:rPr lang="en-US" dirty="0"/>
              <a:t> </a:t>
            </a:r>
            <a:r>
              <a:rPr lang="en-US" dirty="0" err="1"/>
              <a:t>nalalanta</a:t>
            </a:r>
            <a:r>
              <a:rPr lang="en-US" dirty="0"/>
              <a:t> </a:t>
            </a:r>
            <a:r>
              <a:rPr lang="en-US" dirty="0" err="1"/>
              <a:t>munting</a:t>
            </a:r>
            <a:r>
              <a:rPr lang="en-US" dirty="0"/>
              <a:t> di </a:t>
            </a:r>
            <a:r>
              <a:rPr lang="en-US" dirty="0" err="1"/>
              <a:t>madilig</a:t>
            </a:r>
            <a:r>
              <a:rPr lang="en-US" dirty="0"/>
              <a:t>... </a:t>
            </a:r>
            <a:r>
              <a:rPr lang="en-US" dirty="0" err="1"/>
              <a:t>Ikinaluluoy</a:t>
            </a:r>
            <a:r>
              <a:rPr lang="en-US" dirty="0"/>
              <a:t> ang </a:t>
            </a:r>
            <a:r>
              <a:rPr lang="en-US" dirty="0" err="1"/>
              <a:t>sandaling</a:t>
            </a:r>
            <a:r>
              <a:rPr lang="en-US" dirty="0"/>
              <a:t> </a:t>
            </a:r>
            <a:r>
              <a:rPr lang="en-US" dirty="0" err="1"/>
              <a:t>init.</a:t>
            </a:r>
            <a:r>
              <a:rPr lang="en-US" dirty="0"/>
              <a:t> Ako ay </a:t>
            </a:r>
            <a:r>
              <a:rPr lang="en-US" dirty="0" err="1"/>
              <a:t>napaiyak</a:t>
            </a:r>
            <a:r>
              <a:rPr lang="en-US" dirty="0"/>
              <a:t>. </a:t>
            </a:r>
            <a:r>
              <a:rPr lang="en-US" dirty="0" err="1"/>
              <a:t>Nagtapat</a:t>
            </a:r>
            <a:r>
              <a:rPr lang="en-US" dirty="0"/>
              <a:t> </a:t>
            </a:r>
            <a:r>
              <a:rPr lang="en-US" dirty="0" err="1"/>
              <a:t>akong</a:t>
            </a:r>
            <a:r>
              <a:rPr lang="en-US" dirty="0"/>
              <a:t> </a:t>
            </a:r>
            <a:r>
              <a:rPr lang="en-US" dirty="0" err="1"/>
              <a:t>iniibig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. Hindi </a:t>
            </a:r>
            <a:r>
              <a:rPr lang="en-US" dirty="0" err="1"/>
              <a:t>siya</a:t>
            </a:r>
            <a:r>
              <a:rPr lang="en-US" dirty="0"/>
              <a:t> </a:t>
            </a:r>
            <a:r>
              <a:rPr lang="en-US" dirty="0" err="1"/>
              <a:t>kumibo</a:t>
            </a:r>
            <a:r>
              <a:rPr lang="en-US" dirty="0"/>
              <a:t>. Ilang </a:t>
            </a:r>
            <a:r>
              <a:rPr lang="en-US" dirty="0" err="1"/>
              <a:t>sandali</a:t>
            </a:r>
            <a:r>
              <a:rPr lang="en-US" dirty="0"/>
              <a:t> pa at </a:t>
            </a:r>
            <a:r>
              <a:rPr lang="en-US" dirty="0" err="1"/>
              <a:t>ipinatong</a:t>
            </a:r>
            <a:r>
              <a:rPr lang="en-US" dirty="0"/>
              <a:t> </a:t>
            </a:r>
            <a:r>
              <a:rPr lang="en-US" dirty="0" err="1"/>
              <a:t>niya</a:t>
            </a:r>
            <a:r>
              <a:rPr lang="en-US" dirty="0"/>
              <a:t> ang </a:t>
            </a:r>
            <a:r>
              <a:rPr lang="en-US" dirty="0" err="1"/>
              <a:t>kanyang</a:t>
            </a:r>
            <a:r>
              <a:rPr lang="en-US" dirty="0"/>
              <a:t> </a:t>
            </a:r>
            <a:r>
              <a:rPr lang="en-US" dirty="0" err="1"/>
              <a:t>kamay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aking</a:t>
            </a:r>
            <a:r>
              <a:rPr lang="en-US" dirty="0"/>
              <a:t> </a:t>
            </a:r>
            <a:r>
              <a:rPr lang="en-US" dirty="0" err="1"/>
              <a:t>balikat</a:t>
            </a:r>
            <a:r>
              <a:rPr lang="en-US" dirty="0"/>
              <a:t> at </a:t>
            </a:r>
            <a:r>
              <a:rPr lang="en-US" dirty="0" err="1"/>
              <a:t>sinabing</a:t>
            </a:r>
            <a:r>
              <a:rPr lang="en-US" dirty="0"/>
              <a:t>: Ako ay </a:t>
            </a:r>
            <a:r>
              <a:rPr lang="en-US" dirty="0" err="1"/>
              <a:t>marunong</a:t>
            </a:r>
            <a:r>
              <a:rPr lang="en-US" dirty="0"/>
              <a:t> ding </a:t>
            </a:r>
            <a:r>
              <a:rPr lang="en-US" dirty="0" err="1"/>
              <a:t>malungkot</a:t>
            </a:r>
            <a:r>
              <a:rPr lang="en-US" dirty="0"/>
              <a:t> at </a:t>
            </a:r>
            <a:r>
              <a:rPr lang="en-US" dirty="0" err="1"/>
              <a:t>daramdamin</a:t>
            </a:r>
            <a:r>
              <a:rPr lang="en-US" dirty="0"/>
              <a:t> ang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paglayo</a:t>
            </a:r>
            <a:r>
              <a:rPr lang="en-US" dirty="0"/>
              <a:t>. Ikaw ang </a:t>
            </a:r>
            <a:r>
              <a:rPr lang="en-US" dirty="0" err="1"/>
              <a:t>kaligayahan</a:t>
            </a:r>
            <a:r>
              <a:rPr lang="en-US" dirty="0"/>
              <a:t> ng </a:t>
            </a:r>
            <a:r>
              <a:rPr lang="en-US" dirty="0" err="1"/>
              <a:t>aking</a:t>
            </a:r>
            <a:r>
              <a:rPr lang="en-US" dirty="0"/>
              <a:t> </a:t>
            </a:r>
            <a:r>
              <a:rPr lang="en-US" dirty="0" err="1"/>
              <a:t>katandaan</a:t>
            </a:r>
            <a:r>
              <a:rPr lang="en-US" dirty="0"/>
              <a:t> at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paglayo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en-US" dirty="0"/>
              <a:t> ay </a:t>
            </a:r>
            <a:r>
              <a:rPr lang="en-US" dirty="0" err="1"/>
              <a:t>maaaring</a:t>
            </a:r>
            <a:r>
              <a:rPr lang="en-US" dirty="0"/>
              <a:t> di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makita</a:t>
            </a:r>
            <a:r>
              <a:rPr lang="en-US" dirty="0"/>
              <a:t>. At </a:t>
            </a:r>
            <a:r>
              <a:rPr lang="en-US" dirty="0" err="1"/>
              <a:t>titiisin</a:t>
            </a:r>
            <a:r>
              <a:rPr lang="en-US" dirty="0"/>
              <a:t> ko ang </a:t>
            </a:r>
            <a:r>
              <a:rPr lang="en-US" dirty="0" err="1"/>
              <a:t>aking</a:t>
            </a:r>
            <a:r>
              <a:rPr lang="en-US" dirty="0"/>
              <a:t> </a:t>
            </a:r>
            <a:r>
              <a:rPr lang="en-US" dirty="0" err="1"/>
              <a:t>pangungulila</a:t>
            </a:r>
            <a:r>
              <a:rPr lang="en-US" dirty="0"/>
              <a:t>. Ikaw ay </a:t>
            </a:r>
            <a:r>
              <a:rPr lang="en-US" dirty="0" err="1"/>
              <a:t>araw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sumisikat</a:t>
            </a:r>
            <a:r>
              <a:rPr lang="en-US" dirty="0"/>
              <a:t>, </a:t>
            </a:r>
            <a:r>
              <a:rPr lang="en-US" dirty="0" err="1"/>
              <a:t>ako'y</a:t>
            </a:r>
            <a:r>
              <a:rPr lang="en-US" dirty="0"/>
              <a:t> </a:t>
            </a:r>
            <a:r>
              <a:rPr lang="en-US" dirty="0" err="1"/>
              <a:t>papalubog</a:t>
            </a:r>
            <a:r>
              <a:rPr lang="en-US" dirty="0"/>
              <a:t> </a:t>
            </a:r>
            <a:r>
              <a:rPr lang="en-US" dirty="0" err="1"/>
              <a:t>na.</a:t>
            </a:r>
            <a:r>
              <a:rPr lang="en-US" dirty="0"/>
              <a:t> Kulay-</a:t>
            </a:r>
            <a:r>
              <a:rPr lang="en-US" dirty="0" err="1"/>
              <a:t>rosas</a:t>
            </a:r>
            <a:r>
              <a:rPr lang="en-US" dirty="0"/>
              <a:t> ang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pag-ibig</a:t>
            </a:r>
            <a:r>
              <a:rPr lang="en-US" dirty="0"/>
              <a:t> at ang </a:t>
            </a:r>
            <a:r>
              <a:rPr lang="en-US" dirty="0" err="1"/>
              <a:t>sa</a:t>
            </a:r>
            <a:r>
              <a:rPr lang="en-US" dirty="0"/>
              <a:t> akin </a:t>
            </a:r>
            <a:r>
              <a:rPr lang="en-US" dirty="0" err="1"/>
              <a:t>nama'y</a:t>
            </a:r>
            <a:r>
              <a:rPr lang="en-US" dirty="0"/>
              <a:t> </a:t>
            </a:r>
            <a:r>
              <a:rPr lang="en-US" dirty="0" err="1"/>
              <a:t>kulay-luksa</a:t>
            </a:r>
            <a:r>
              <a:rPr lang="en-US" dirty="0"/>
              <a:t>; ang </a:t>
            </a:r>
            <a:r>
              <a:rPr lang="en-US" dirty="0" err="1"/>
              <a:t>dugo</a:t>
            </a:r>
            <a:r>
              <a:rPr lang="en-US" dirty="0"/>
              <a:t> </a:t>
            </a:r>
            <a:r>
              <a:rPr lang="en-US" dirty="0" err="1"/>
              <a:t>mo'y</a:t>
            </a:r>
            <a:r>
              <a:rPr lang="en-US" dirty="0"/>
              <a:t> sing-</a:t>
            </a:r>
            <a:r>
              <a:rPr lang="en-US" dirty="0" err="1"/>
              <a:t>init</a:t>
            </a:r>
            <a:r>
              <a:rPr lang="en-US" dirty="0"/>
              <a:t> ng </a:t>
            </a:r>
            <a:r>
              <a:rPr lang="en-US" dirty="0" err="1"/>
              <a:t>araw</a:t>
            </a:r>
            <a:r>
              <a:rPr lang="en-US" dirty="0"/>
              <a:t>, ang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aki'y</a:t>
            </a:r>
            <a:r>
              <a:rPr lang="en-US" dirty="0"/>
              <a:t> </a:t>
            </a:r>
            <a:r>
              <a:rPr lang="en-US" dirty="0" err="1"/>
              <a:t>sinlamig</a:t>
            </a:r>
            <a:r>
              <a:rPr lang="en-US" dirty="0"/>
              <a:t> ng </a:t>
            </a:r>
            <a:r>
              <a:rPr lang="en-US" dirty="0" err="1"/>
              <a:t>hukay</a:t>
            </a:r>
            <a:r>
              <a:rPr lang="en-US" dirty="0"/>
              <a:t>. Ang </a:t>
            </a:r>
            <a:r>
              <a:rPr lang="en-US" dirty="0" err="1"/>
              <a:t>ngayon</a:t>
            </a:r>
            <a:r>
              <a:rPr lang="en-US" dirty="0"/>
              <a:t> ay </a:t>
            </a:r>
            <a:r>
              <a:rPr lang="en-US" dirty="0" err="1"/>
              <a:t>hindi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iluha</a:t>
            </a:r>
            <a:r>
              <a:rPr lang="en-US" dirty="0"/>
              <a:t> </a:t>
            </a:r>
            <a:r>
              <a:rPr lang="en-US" dirty="0" err="1"/>
              <a:t>alang-alang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kinabukasan</a:t>
            </a:r>
            <a:r>
              <a:rPr lang="en-US" dirty="0"/>
              <a:t> ng bayan. </a:t>
            </a:r>
            <a:r>
              <a:rPr lang="en-US" dirty="0" err="1"/>
              <a:t>Nalaglag</a:t>
            </a:r>
            <a:r>
              <a:rPr lang="en-US" dirty="0"/>
              <a:t> ang </a:t>
            </a:r>
            <a:r>
              <a:rPr lang="en-US" dirty="0" err="1"/>
              <a:t>luha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kanyang</a:t>
            </a:r>
            <a:r>
              <a:rPr lang="en-US" dirty="0"/>
              <a:t>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. </a:t>
            </a:r>
            <a:r>
              <a:rPr lang="en-US" dirty="0" err="1"/>
              <a:t>Paluhod</a:t>
            </a:r>
            <a:r>
              <a:rPr lang="en-US" dirty="0"/>
              <a:t> ko </a:t>
            </a:r>
            <a:r>
              <a:rPr lang="en-US" dirty="0" err="1"/>
              <a:t>siyang</a:t>
            </a:r>
            <a:r>
              <a:rPr lang="en-US" dirty="0"/>
              <a:t> </a:t>
            </a:r>
            <a:r>
              <a:rPr lang="en-US" dirty="0" err="1"/>
              <a:t>niyakap</a:t>
            </a:r>
            <a:r>
              <a:rPr lang="en-US" dirty="0"/>
              <a:t>, </a:t>
            </a:r>
            <a:r>
              <a:rPr lang="en-US" dirty="0" err="1"/>
              <a:t>humingi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ng </a:t>
            </a:r>
            <a:r>
              <a:rPr lang="en-US" dirty="0" err="1"/>
              <a:t>patawad</a:t>
            </a:r>
            <a:r>
              <a:rPr lang="en-US" dirty="0"/>
              <a:t> at </a:t>
            </a:r>
            <a:r>
              <a:rPr lang="en-US" dirty="0" err="1"/>
              <a:t>sinabi</a:t>
            </a:r>
            <a:r>
              <a:rPr lang="en-US" dirty="0"/>
              <a:t> </a:t>
            </a:r>
            <a:r>
              <a:rPr lang="en-US" dirty="0" err="1"/>
              <a:t>kong</a:t>
            </a:r>
            <a:r>
              <a:rPr lang="en-US" dirty="0"/>
              <a:t> </a:t>
            </a:r>
            <a:r>
              <a:rPr lang="en-US" dirty="0" err="1"/>
              <a:t>ako'y</a:t>
            </a:r>
            <a:r>
              <a:rPr lang="en-US" dirty="0"/>
              <a:t> </a:t>
            </a:r>
            <a:r>
              <a:rPr lang="en-US" dirty="0" err="1"/>
              <a:t>handa</a:t>
            </a:r>
            <a:r>
              <a:rPr lang="en-US" dirty="0"/>
              <a:t> </a:t>
            </a:r>
            <a:r>
              <a:rPr lang="en-US" dirty="0" err="1"/>
              <a:t>nang</a:t>
            </a:r>
            <a:r>
              <a:rPr lang="en-US" dirty="0"/>
              <a:t> </a:t>
            </a:r>
            <a:r>
              <a:rPr lang="en-US" dirty="0" err="1"/>
              <a:t>maglakbay</a:t>
            </a:r>
            <a:r>
              <a:rPr lang="en-US" dirty="0"/>
              <a:t>..."</a:t>
            </a:r>
          </a:p>
          <a:p>
            <a:pPr marL="0" indent="0" algn="just">
              <a:buNone/>
            </a:pPr>
            <a:r>
              <a:rPr lang="en-US"/>
              <a:t> </a:t>
            </a:r>
            <a:r>
              <a:rPr lang="en-US" err="1"/>
              <a:t>Napatayo</a:t>
            </a:r>
            <a:r>
              <a:rPr lang="en-US"/>
              <a:t> ang </a:t>
            </a:r>
            <a:r>
              <a:rPr lang="en-US" err="1"/>
              <a:t>binata</a:t>
            </a:r>
            <a:r>
              <a:rPr lang="en-US" dirty="0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namumutla</a:t>
            </a:r>
            <a:r>
              <a:rPr lang="en-US"/>
              <a:t>. Ang </a:t>
            </a:r>
            <a:r>
              <a:rPr lang="en-US" err="1"/>
              <a:t>pagbasa</a:t>
            </a:r>
            <a:r>
              <a:rPr lang="en-US"/>
              <a:t> </a:t>
            </a:r>
            <a:r>
              <a:rPr lang="en-US" err="1"/>
              <a:t>ni</a:t>
            </a:r>
            <a:r>
              <a:rPr lang="en-US"/>
              <a:t> Maria Clara ay </a:t>
            </a:r>
            <a:r>
              <a:rPr lang="en-US" err="1"/>
              <a:t>napatigil</a:t>
            </a:r>
            <a:r>
              <a:rPr lang="en-US"/>
              <a:t>.</a:t>
            </a:r>
            <a:endParaRPr lang="en-US" dirty="0"/>
          </a:p>
          <a:p>
            <a:pPr marL="0" indent="0" algn="just">
              <a:buNone/>
            </a:pPr>
            <a:r>
              <a:rPr lang="en-US"/>
              <a:t> "Bakit? </a:t>
            </a:r>
            <a:r>
              <a:rPr lang="en-US" err="1"/>
              <a:t>Napaano</a:t>
            </a:r>
            <a:r>
              <a:rPr lang="en-US"/>
              <a:t> ka?"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2392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8F4F6-4A3C-78D9-2F15-0CE878551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667" y="758952"/>
            <a:ext cx="10702333" cy="54306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en-US" dirty="0"/>
              <a:t> "</a:t>
            </a:r>
            <a:r>
              <a:rPr lang="en-US" dirty="0" err="1"/>
              <a:t>Nakalimutan</a:t>
            </a:r>
            <a:r>
              <a:rPr lang="en-US" dirty="0"/>
              <a:t> ko ang </a:t>
            </a:r>
            <a:r>
              <a:rPr lang="en-US" dirty="0" err="1"/>
              <a:t>aking</a:t>
            </a:r>
            <a:r>
              <a:rPr lang="en-US" dirty="0"/>
              <a:t> </a:t>
            </a:r>
            <a:r>
              <a:rPr lang="en-US" dirty="0" err="1"/>
              <a:t>tungkulin</a:t>
            </a:r>
            <a:r>
              <a:rPr lang="en-US" dirty="0"/>
              <a:t> </a:t>
            </a:r>
            <a:r>
              <a:rPr lang="en-US" dirty="0" err="1"/>
              <a:t>nang</a:t>
            </a:r>
            <a:r>
              <a:rPr lang="en-US" dirty="0"/>
              <a:t> </a:t>
            </a:r>
            <a:r>
              <a:rPr lang="en-US" dirty="0" err="1"/>
              <a:t>dahil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iyo</a:t>
            </a:r>
            <a:r>
              <a:rPr lang="en-US" dirty="0"/>
              <a:t>.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akong</a:t>
            </a:r>
            <a:r>
              <a:rPr lang="en-US" dirty="0"/>
              <a:t> </a:t>
            </a:r>
            <a:r>
              <a:rPr lang="en-US" dirty="0" err="1"/>
              <a:t>umuwi</a:t>
            </a:r>
            <a:r>
              <a:rPr lang="en-US" dirty="0"/>
              <a:t> </a:t>
            </a:r>
            <a:r>
              <a:rPr lang="en-US" dirty="0" err="1"/>
              <a:t>sapagkat</a:t>
            </a:r>
            <a:r>
              <a:rPr lang="en-US" dirty="0"/>
              <a:t> </a:t>
            </a:r>
            <a:r>
              <a:rPr lang="en-US" dirty="0" err="1"/>
              <a:t>bukas</a:t>
            </a:r>
            <a:r>
              <a:rPr lang="en-US" dirty="0"/>
              <a:t> ay </a:t>
            </a:r>
            <a:r>
              <a:rPr lang="en-US" dirty="0" err="1"/>
              <a:t>kaarawan</a:t>
            </a:r>
            <a:r>
              <a:rPr lang="en-US" dirty="0"/>
              <a:t> 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patay</a:t>
            </a:r>
            <a:r>
              <a:rPr lang="en-US" dirty="0"/>
              <a:t>."</a:t>
            </a:r>
          </a:p>
          <a:p>
            <a:pPr marL="0" indent="0" algn="just">
              <a:buNone/>
            </a:pPr>
            <a:r>
              <a:rPr lang="en-US" dirty="0"/>
              <a:t> </a:t>
            </a:r>
            <a:r>
              <a:rPr lang="en-US" dirty="0" err="1"/>
              <a:t>Namupol</a:t>
            </a:r>
            <a:r>
              <a:rPr lang="en-US" dirty="0"/>
              <a:t> 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bulaklak</a:t>
            </a:r>
            <a:r>
              <a:rPr lang="en-US" dirty="0"/>
              <a:t> ang </a:t>
            </a:r>
            <a:r>
              <a:rPr lang="en-US" dirty="0" err="1"/>
              <a:t>dalaga</a:t>
            </a:r>
            <a:r>
              <a:rPr lang="en-US" dirty="0"/>
              <a:t> at </a:t>
            </a:r>
            <a:r>
              <a:rPr lang="en-US" dirty="0" err="1"/>
              <a:t>iniabot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binata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 "</a:t>
            </a:r>
            <a:r>
              <a:rPr lang="en-US" dirty="0" err="1"/>
              <a:t>Lumakad</a:t>
            </a:r>
            <a:r>
              <a:rPr lang="en-US" dirty="0"/>
              <a:t> ka </a:t>
            </a:r>
            <a:r>
              <a:rPr lang="en-US" dirty="0" err="1"/>
              <a:t>na.</a:t>
            </a:r>
            <a:r>
              <a:rPr lang="en-US" dirty="0"/>
              <a:t> Hindi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pipigilan</a:t>
            </a:r>
            <a:r>
              <a:rPr lang="en-US" dirty="0"/>
              <a:t>. Ilang </a:t>
            </a:r>
            <a:r>
              <a:rPr lang="en-US" dirty="0" err="1"/>
              <a:t>araw</a:t>
            </a:r>
            <a:r>
              <a:rPr lang="en-US" dirty="0"/>
              <a:t> </a:t>
            </a:r>
            <a:r>
              <a:rPr lang="en-US" dirty="0" err="1"/>
              <a:t>lamang</a:t>
            </a:r>
            <a:r>
              <a:rPr lang="en-US" dirty="0"/>
              <a:t> at </a:t>
            </a:r>
            <a:r>
              <a:rPr lang="en-US" dirty="0" err="1"/>
              <a:t>muli</a:t>
            </a:r>
            <a:r>
              <a:rPr lang="en-US" dirty="0"/>
              <a:t> </a:t>
            </a:r>
            <a:r>
              <a:rPr lang="en-US" dirty="0" err="1"/>
              <a:t>tayong</a:t>
            </a:r>
            <a:r>
              <a:rPr lang="en-US" dirty="0"/>
              <a:t> </a:t>
            </a:r>
            <a:r>
              <a:rPr lang="en-US" dirty="0" err="1"/>
              <a:t>magkikita</a:t>
            </a:r>
            <a:r>
              <a:rPr lang="en-US" dirty="0"/>
              <a:t>, </a:t>
            </a:r>
            <a:r>
              <a:rPr lang="en-US" dirty="0" err="1"/>
              <a:t>lalay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en-US" dirty="0"/>
              <a:t> </a:t>
            </a:r>
            <a:r>
              <a:rPr lang="en-US" dirty="0" err="1"/>
              <a:t>ito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libingan</a:t>
            </a:r>
            <a:r>
              <a:rPr lang="en-US" dirty="0"/>
              <a:t> 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magulang</a:t>
            </a:r>
            <a:r>
              <a:rPr lang="en-US" dirty="0"/>
              <a:t>."</a:t>
            </a:r>
          </a:p>
          <a:p>
            <a:pPr marL="0" indent="0" algn="just">
              <a:buNone/>
            </a:pPr>
            <a:r>
              <a:rPr lang="en-US" dirty="0"/>
              <a:t> </a:t>
            </a:r>
            <a:r>
              <a:rPr lang="en-US" dirty="0" err="1"/>
              <a:t>Makaraan</a:t>
            </a:r>
            <a:r>
              <a:rPr lang="en-US" dirty="0"/>
              <a:t> ang </a:t>
            </a:r>
            <a:r>
              <a:rPr lang="en-US" dirty="0" err="1"/>
              <a:t>ilang</a:t>
            </a:r>
            <a:r>
              <a:rPr lang="en-US" dirty="0"/>
              <a:t> </a:t>
            </a:r>
            <a:r>
              <a:rPr lang="en-US" dirty="0" err="1"/>
              <a:t>sandali</a:t>
            </a:r>
            <a:r>
              <a:rPr lang="en-US" dirty="0"/>
              <a:t> </a:t>
            </a:r>
            <a:r>
              <a:rPr lang="en-US" dirty="0" err="1"/>
              <a:t>pumansog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Ibarra </a:t>
            </a:r>
            <a:r>
              <a:rPr lang="en-US" dirty="0" err="1"/>
              <a:t>kasama</a:t>
            </a:r>
            <a:r>
              <a:rPr lang="en-US" dirty="0"/>
              <a:t> </a:t>
            </a:r>
            <a:r>
              <a:rPr lang="en-US" dirty="0" err="1"/>
              <a:t>sina</a:t>
            </a:r>
            <a:r>
              <a:rPr lang="en-US" dirty="0"/>
              <a:t> Kapitan </a:t>
            </a:r>
            <a:r>
              <a:rPr lang="en-US" dirty="0" err="1"/>
              <a:t>Tiyago</a:t>
            </a:r>
            <a:r>
              <a:rPr lang="en-US" dirty="0"/>
              <a:t> at Tiya Isabel.</a:t>
            </a:r>
          </a:p>
          <a:p>
            <a:pPr marL="0" indent="0" algn="just">
              <a:buNone/>
            </a:pPr>
            <a:r>
              <a:rPr lang="en-US" dirty="0"/>
              <a:t> </a:t>
            </a:r>
            <a:r>
              <a:rPr lang="en-US" dirty="0" err="1"/>
              <a:t>Pinagbilinan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Kapitan </a:t>
            </a:r>
            <a:r>
              <a:rPr lang="en-US" dirty="0" err="1"/>
              <a:t>Tiyago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Maria Clara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magtulos</a:t>
            </a:r>
            <a:r>
              <a:rPr lang="en-US" dirty="0"/>
              <a:t> ng </a:t>
            </a:r>
            <a:r>
              <a:rPr lang="en-US" dirty="0" err="1"/>
              <a:t>dalawang</a:t>
            </a:r>
            <a:r>
              <a:rPr lang="en-US" dirty="0"/>
              <a:t> </a:t>
            </a:r>
            <a:r>
              <a:rPr lang="en-US" dirty="0" err="1"/>
              <a:t>kandila</a:t>
            </a:r>
            <a:r>
              <a:rPr lang="en-US" dirty="0"/>
              <a:t>-isa kay San Roque at isa kay San Rafael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pintakasi</a:t>
            </a:r>
            <a:r>
              <a:rPr lang="en-US" dirty="0"/>
              <a:t> 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manlalakbay</a:t>
            </a:r>
            <a:r>
              <a:rPr lang="en-US" dirty="0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87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B8136-1EFC-4042-A830-4387B15612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992" y="2379453"/>
            <a:ext cx="6720840" cy="3730752"/>
          </a:xfrm>
        </p:spPr>
        <p:txBody>
          <a:bodyPr/>
          <a:lstStyle/>
          <a:p>
            <a:r>
              <a:rPr lang="en-US" dirty="0" err="1"/>
              <a:t>Talakayan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B7539-0EE9-FF37-FF6E-DD26C5343E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992" y="3429403"/>
            <a:ext cx="6720840" cy="336389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Sagutin ang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tanong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2399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FA745-6028-A4C1-ED8E-99032E39B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082" y="758952"/>
            <a:ext cx="10457918" cy="54881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AutoNum type="arabicPeriod"/>
            </a:pPr>
            <a:r>
              <a:rPr lang="en-US" dirty="0"/>
              <a:t>Ano ang </a:t>
            </a:r>
            <a:r>
              <a:rPr lang="en-US" err="1"/>
              <a:t>dahilan</a:t>
            </a:r>
            <a:r>
              <a:rPr lang="en-US" dirty="0"/>
              <a:t> ng </a:t>
            </a:r>
            <a:r>
              <a:rPr lang="en-US" err="1"/>
              <a:t>pagmamadaling</a:t>
            </a:r>
            <a:r>
              <a:rPr lang="en-US" dirty="0"/>
              <a:t> </a:t>
            </a:r>
            <a:r>
              <a:rPr lang="en-US" err="1"/>
              <a:t>umuwi</a:t>
            </a:r>
            <a:r>
              <a:rPr lang="en-US" dirty="0"/>
              <a:t> </a:t>
            </a:r>
            <a:r>
              <a:rPr lang="en-US" err="1"/>
              <a:t>ni</a:t>
            </a:r>
            <a:r>
              <a:rPr lang="en-US" dirty="0"/>
              <a:t> Maria Clara </a:t>
            </a:r>
            <a:r>
              <a:rPr lang="en-US" err="1"/>
              <a:t>pagkatapos</a:t>
            </a:r>
            <a:r>
              <a:rPr lang="en-US" dirty="0"/>
              <a:t> ng </a:t>
            </a:r>
            <a:r>
              <a:rPr lang="en-US" err="1"/>
              <a:t>misa</a:t>
            </a:r>
            <a:r>
              <a:rPr lang="en-US" dirty="0"/>
              <a:t>?</a:t>
            </a:r>
          </a:p>
          <a:p>
            <a:pPr marL="457200" indent="-457200">
              <a:buAutoNum type="arabicPeriod"/>
            </a:pPr>
            <a:r>
              <a:rPr lang="en-US" dirty="0"/>
              <a:t>Bakit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beaterio</a:t>
            </a:r>
            <a:r>
              <a:rPr lang="en-US" dirty="0"/>
              <a:t> </a:t>
            </a:r>
            <a:r>
              <a:rPr lang="en-US" dirty="0" err="1"/>
              <a:t>napili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Padre Damaso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pag-aralin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Maria Clara?</a:t>
            </a:r>
          </a:p>
          <a:p>
            <a:pPr marL="457200" indent="-457200">
              <a:buAutoNum type="arabicPeriod"/>
            </a:pPr>
            <a:r>
              <a:rPr lang="en-US" dirty="0"/>
              <a:t>Sa </a:t>
            </a:r>
            <a:r>
              <a:rPr lang="en-US" dirty="0" err="1"/>
              <a:t>palagay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en-US" dirty="0"/>
              <a:t> </a:t>
            </a:r>
            <a:r>
              <a:rPr lang="en-US" dirty="0" err="1"/>
              <a:t>ba</a:t>
            </a:r>
            <a:r>
              <a:rPr lang="en-US" dirty="0"/>
              <a:t> ang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babaing</a:t>
            </a:r>
            <a:r>
              <a:rPr lang="en-US" dirty="0"/>
              <a:t> Pilipina noon at </a:t>
            </a:r>
            <a:r>
              <a:rPr lang="en-US" dirty="0" err="1"/>
              <a:t>ngayon</a:t>
            </a:r>
            <a:r>
              <a:rPr lang="en-US" dirty="0"/>
              <a:t> ay </a:t>
            </a:r>
            <a:r>
              <a:rPr lang="en-US" dirty="0" err="1"/>
              <a:t>magkatulad</a:t>
            </a:r>
            <a:r>
              <a:rPr lang="en-US" dirty="0"/>
              <a:t> </a:t>
            </a:r>
            <a:r>
              <a:rPr lang="en-US" dirty="0" err="1"/>
              <a:t>magparatang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minamahal</a:t>
            </a:r>
            <a:r>
              <a:rPr lang="en-US" dirty="0"/>
              <a:t>? </a:t>
            </a:r>
            <a:r>
              <a:rPr lang="en-US" dirty="0" err="1"/>
              <a:t>Pangatwiranan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 err="1"/>
              <a:t>Totoo</a:t>
            </a:r>
            <a:r>
              <a:rPr lang="en-US" dirty="0"/>
              <a:t> kaya ang </a:t>
            </a:r>
            <a:r>
              <a:rPr lang="en-US" dirty="0" err="1"/>
              <a:t>sinasabi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Ibarra kay Maria Clara? </a:t>
            </a:r>
            <a:r>
              <a:rPr lang="en-US" dirty="0" err="1"/>
              <a:t>Patunayan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err="1"/>
              <a:t>Makatuwiran</a:t>
            </a:r>
            <a:r>
              <a:rPr lang="en-US" dirty="0"/>
              <a:t> </a:t>
            </a:r>
            <a:r>
              <a:rPr lang="en-US" err="1"/>
              <a:t>ba</a:t>
            </a:r>
            <a:r>
              <a:rPr lang="en-US" dirty="0"/>
              <a:t> ang </a:t>
            </a:r>
            <a:r>
              <a:rPr lang="en-US" err="1"/>
              <a:t>hangarin</a:t>
            </a:r>
            <a:r>
              <a:rPr lang="en-US" dirty="0"/>
              <a:t> </a:t>
            </a:r>
            <a:r>
              <a:rPr lang="en-US" err="1"/>
              <a:t>ni</a:t>
            </a:r>
            <a:r>
              <a:rPr lang="en-US" dirty="0"/>
              <a:t> Don Rafael </a:t>
            </a:r>
            <a:r>
              <a:rPr lang="en-US" err="1"/>
              <a:t>sa</a:t>
            </a:r>
            <a:r>
              <a:rPr lang="en-US" dirty="0"/>
              <a:t> </a:t>
            </a:r>
            <a:r>
              <a:rPr lang="en-US" err="1"/>
              <a:t>pagpapaaral</a:t>
            </a:r>
            <a:r>
              <a:rPr lang="en-US" dirty="0"/>
              <a:t> </a:t>
            </a:r>
            <a:r>
              <a:rPr lang="en-US" err="1"/>
              <a:t>sa</a:t>
            </a:r>
            <a:r>
              <a:rPr lang="en-US" dirty="0"/>
              <a:t> </a:t>
            </a:r>
            <a:r>
              <a:rPr lang="en-US" err="1"/>
              <a:t>anak</a:t>
            </a:r>
            <a:r>
              <a:rPr lang="en-US" dirty="0"/>
              <a:t>? </a:t>
            </a:r>
            <a:r>
              <a:rPr lang="en-US" err="1"/>
              <a:t>Ipaliwanag</a:t>
            </a:r>
            <a:r>
              <a:rPr lang="en-US" dirty="0"/>
              <a:t>. </a:t>
            </a:r>
          </a:p>
          <a:p>
            <a:pPr marL="457200" indent="-457200">
              <a:buAutoNum type="arabicPeriod"/>
            </a:pPr>
            <a:r>
              <a:rPr lang="en-US" dirty="0"/>
              <a:t>Anu-</a:t>
            </a:r>
            <a:r>
              <a:rPr lang="en-US" dirty="0" err="1"/>
              <a:t>ano</a:t>
            </a:r>
            <a:r>
              <a:rPr lang="en-US" dirty="0"/>
              <a:t> ang </a:t>
            </a:r>
            <a:r>
              <a:rPr lang="en-US" dirty="0" err="1"/>
              <a:t>matamis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alaala</a:t>
            </a:r>
            <a:r>
              <a:rPr lang="en-US" dirty="0"/>
              <a:t> ng </a:t>
            </a:r>
            <a:r>
              <a:rPr lang="en-US" dirty="0" err="1"/>
              <a:t>kabataan</a:t>
            </a:r>
            <a:r>
              <a:rPr lang="en-US" dirty="0"/>
              <a:t> </a:t>
            </a:r>
            <a:r>
              <a:rPr lang="en-US" dirty="0" err="1"/>
              <a:t>nina</a:t>
            </a:r>
            <a:r>
              <a:rPr lang="en-US" dirty="0"/>
              <a:t> Ibarra at Maria Clara?</a:t>
            </a:r>
          </a:p>
          <a:p>
            <a:pPr marL="457200" indent="-457200">
              <a:buAutoNum type="arabicPeriod"/>
            </a:pPr>
            <a:r>
              <a:rPr lang="en-US" dirty="0"/>
              <a:t>Kung </a:t>
            </a:r>
            <a:r>
              <a:rPr lang="en-US" dirty="0" err="1"/>
              <a:t>magkakalayo</a:t>
            </a:r>
            <a:r>
              <a:rPr lang="en-US" dirty="0"/>
              <a:t> ng </a:t>
            </a:r>
            <a:r>
              <a:rPr lang="en-US" dirty="0" err="1"/>
              <a:t>pitong</a:t>
            </a:r>
            <a:r>
              <a:rPr lang="en-US" dirty="0"/>
              <a:t> </a:t>
            </a:r>
            <a:r>
              <a:rPr lang="en-US" dirty="0" err="1"/>
              <a:t>taon</a:t>
            </a:r>
            <a:r>
              <a:rPr lang="en-US" dirty="0"/>
              <a:t> ang </a:t>
            </a:r>
            <a:r>
              <a:rPr lang="en-US" dirty="0" err="1"/>
              <a:t>nagmamahalan</a:t>
            </a:r>
            <a:r>
              <a:rPr lang="en-US" dirty="0"/>
              <a:t> </a:t>
            </a:r>
            <a:r>
              <a:rPr lang="en-US" dirty="0" err="1"/>
              <a:t>wala</a:t>
            </a:r>
            <a:r>
              <a:rPr lang="en-US" dirty="0"/>
              <a:t> </a:t>
            </a:r>
            <a:r>
              <a:rPr lang="en-US" dirty="0" err="1"/>
              <a:t>kayang</a:t>
            </a:r>
            <a:r>
              <a:rPr lang="en-US" dirty="0"/>
              <a:t> </a:t>
            </a:r>
            <a:r>
              <a:rPr lang="en-US" dirty="0" err="1"/>
              <a:t>magbabago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bawat</a:t>
            </a:r>
            <a:r>
              <a:rPr lang="en-US" dirty="0"/>
              <a:t> isa? </a:t>
            </a:r>
            <a:r>
              <a:rPr lang="en-US" dirty="0" err="1"/>
              <a:t>Ipaliwanag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207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B8136-1EFC-4042-A830-4387B15612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992" y="2379453"/>
            <a:ext cx="6720840" cy="3730752"/>
          </a:xfrm>
        </p:spPr>
        <p:txBody>
          <a:bodyPr/>
          <a:lstStyle/>
          <a:p>
            <a:r>
              <a:rPr lang="en-US" dirty="0"/>
              <a:t>Gabay-Diwa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B7539-0EE9-FF37-FF6E-DD26C5343E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992" y="3429403"/>
            <a:ext cx="6720840" cy="336389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Sagutin ang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tanong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2133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8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5B419A7-F817-4767-8CCB-FB0E189C4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Noli Me Tangere | Kabanata 7: Suyuan sa Asotea #nolimetangere">
            <a:extLst>
              <a:ext uri="{FF2B5EF4-FFF2-40B4-BE49-F238E27FC236}">
                <a16:creationId xmlns:a16="http://schemas.microsoft.com/office/drawing/2014/main" id="{C58F5F73-E007-5005-DB09-DC4E0C4863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8462" r="18864"/>
          <a:stretch/>
        </p:blipFill>
        <p:spPr>
          <a:xfrm>
            <a:off x="772424" y="10"/>
            <a:ext cx="11419576" cy="8784555"/>
          </a:xfrm>
          <a:custGeom>
            <a:avLst/>
            <a:gdLst/>
            <a:ahLst/>
            <a:cxnLst/>
            <a:rect l="l" t="t" r="r" b="b"/>
            <a:pathLst>
              <a:path w="8860407" h="6858000">
                <a:moveTo>
                  <a:pt x="0" y="0"/>
                </a:moveTo>
                <a:lnTo>
                  <a:pt x="8860407" y="0"/>
                </a:lnTo>
                <a:lnTo>
                  <a:pt x="8860407" y="6858000"/>
                </a:lnTo>
                <a:lnTo>
                  <a:pt x="661049" y="6858000"/>
                </a:lnTo>
                <a:lnTo>
                  <a:pt x="832672" y="6662026"/>
                </a:lnTo>
                <a:cubicBezTo>
                  <a:pt x="1465328" y="5866432"/>
                  <a:pt x="1845374" y="4846462"/>
                  <a:pt x="1845374" y="3734370"/>
                </a:cubicBezTo>
                <a:cubicBezTo>
                  <a:pt x="1845374" y="2244963"/>
                  <a:pt x="1163691" y="920792"/>
                  <a:pt x="106458" y="79568"/>
                </a:cubicBez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352C696-80F4-F388-0BC0-DE48DCC59C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8952" y="1128811"/>
            <a:ext cx="3447288" cy="3342290"/>
          </a:xfrm>
        </p:spPr>
        <p:txBody>
          <a:bodyPr anchor="b">
            <a:normAutofit/>
          </a:bodyPr>
          <a:lstStyle/>
          <a:p>
            <a:r>
              <a:rPr lang="en-US" sz="4600" dirty="0">
                <a:solidFill>
                  <a:schemeClr val="tx1"/>
                </a:solidFill>
                <a:highlight>
                  <a:srgbClr val="000000"/>
                </a:highlight>
              </a:rPr>
              <a:t>KABANATA VII:</a:t>
            </a:r>
            <a:br>
              <a:rPr lang="en-US" sz="4600" dirty="0">
                <a:highlight>
                  <a:srgbClr val="000000"/>
                </a:highlight>
              </a:rPr>
            </a:br>
            <a:r>
              <a:rPr lang="en-US" sz="4600" dirty="0">
                <a:solidFill>
                  <a:schemeClr val="tx1"/>
                </a:solidFill>
                <a:highlight>
                  <a:srgbClr val="000000"/>
                </a:highlight>
              </a:rPr>
              <a:t>SUYUAN SA ISANG ASUTEA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2F584-99BC-9AE8-82ED-75EA2EA5A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8953" y="4660288"/>
            <a:ext cx="3447287" cy="1126364"/>
          </a:xfrm>
        </p:spPr>
        <p:txBody>
          <a:bodyPr anchor="t">
            <a:normAutofit/>
          </a:bodyPr>
          <a:lstStyle/>
          <a:p>
            <a:endParaRPr lang="en-US"/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ADA271CD-3011-4A05-B4A3-80F1794684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5788152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46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FA745-6028-A4C1-ED8E-99032E39B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29" y="428273"/>
            <a:ext cx="6892334" cy="438106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r">
              <a:buNone/>
            </a:pPr>
            <a:r>
              <a:rPr lang="en-US" sz="4400" dirty="0"/>
              <a:t> </a:t>
            </a:r>
            <a:r>
              <a:rPr lang="en-US" sz="4400" err="1"/>
              <a:t>Ipaliwanag</a:t>
            </a:r>
            <a:r>
              <a:rPr lang="en-US" sz="4400" dirty="0"/>
              <a:t> ang </a:t>
            </a:r>
            <a:r>
              <a:rPr lang="en-US" sz="4400" err="1"/>
              <a:t>kahulugan</a:t>
            </a:r>
            <a:r>
              <a:rPr lang="en-US" sz="4400" dirty="0"/>
              <a:t> ng </a:t>
            </a:r>
            <a:r>
              <a:rPr lang="en-US" sz="4400" err="1"/>
              <a:t>sinabi</a:t>
            </a:r>
            <a:r>
              <a:rPr lang="en-US" sz="4400" dirty="0"/>
              <a:t> </a:t>
            </a:r>
            <a:r>
              <a:rPr lang="en-US" sz="4400" err="1"/>
              <a:t>ni</a:t>
            </a:r>
            <a:r>
              <a:rPr lang="en-US" sz="4400" dirty="0"/>
              <a:t> Francisco Baltazar </a:t>
            </a:r>
            <a:r>
              <a:rPr lang="en-US" sz="4400" err="1"/>
              <a:t>na</a:t>
            </a:r>
            <a:r>
              <a:rPr lang="en-US" sz="4400" dirty="0"/>
              <a:t> </a:t>
            </a:r>
            <a:r>
              <a:rPr lang="en-US" sz="4400" b="1" u="sng" dirty="0"/>
              <a:t>"</a:t>
            </a:r>
            <a:r>
              <a:rPr lang="en-US" sz="4400" b="1" u="sng" err="1"/>
              <a:t>halamang</a:t>
            </a:r>
            <a:r>
              <a:rPr lang="en-US" sz="4400" b="1" u="sng" dirty="0"/>
              <a:t> </a:t>
            </a:r>
            <a:r>
              <a:rPr lang="en-US" sz="4400" b="1" u="sng" err="1"/>
              <a:t>lumaki</a:t>
            </a:r>
            <a:r>
              <a:rPr lang="en-US" sz="4400" b="1" u="sng" dirty="0"/>
              <a:t> </a:t>
            </a:r>
            <a:r>
              <a:rPr lang="en-US" sz="4400" b="1" u="sng" err="1"/>
              <a:t>sa</a:t>
            </a:r>
            <a:r>
              <a:rPr lang="en-US" sz="4400" b="1" u="sng" dirty="0"/>
              <a:t> </a:t>
            </a:r>
            <a:r>
              <a:rPr lang="en-US" sz="4400" b="1" u="sng" err="1"/>
              <a:t>tubig</a:t>
            </a:r>
            <a:r>
              <a:rPr lang="en-US" sz="4400" b="1" u="sng" dirty="0"/>
              <a:t>, </a:t>
            </a:r>
            <a:r>
              <a:rPr lang="en-US" sz="4400" b="1" u="sng" err="1"/>
              <a:t>daho'y</a:t>
            </a:r>
            <a:r>
              <a:rPr lang="en-US" sz="4400" b="1" u="sng" dirty="0"/>
              <a:t> </a:t>
            </a:r>
            <a:r>
              <a:rPr lang="en-US" sz="4400" b="1" u="sng" err="1"/>
              <a:t>nalalanta</a:t>
            </a:r>
            <a:r>
              <a:rPr lang="en-US" sz="4400" b="1" u="sng" dirty="0"/>
              <a:t> </a:t>
            </a:r>
            <a:r>
              <a:rPr lang="en-US" sz="4400" b="1" u="sng" err="1"/>
              <a:t>munting</a:t>
            </a:r>
            <a:r>
              <a:rPr lang="en-US" sz="4400" b="1" u="sng" dirty="0"/>
              <a:t> di </a:t>
            </a:r>
            <a:r>
              <a:rPr lang="en-US" sz="4400" b="1" u="sng" err="1"/>
              <a:t>madilig</a:t>
            </a:r>
            <a:r>
              <a:rPr lang="en-US" sz="4400" b="1" u="sng" dirty="0"/>
              <a:t>... </a:t>
            </a:r>
            <a:r>
              <a:rPr lang="en-US" sz="4400" b="1" u="sng" err="1"/>
              <a:t>Ikinaluluoy</a:t>
            </a:r>
            <a:r>
              <a:rPr lang="en-US" sz="4400" b="1" u="sng" dirty="0"/>
              <a:t> ang </a:t>
            </a:r>
            <a:r>
              <a:rPr lang="en-US" sz="4400" b="1" u="sng" err="1"/>
              <a:t>sandaling</a:t>
            </a:r>
            <a:r>
              <a:rPr lang="en-US" sz="4400" b="1" u="sng" dirty="0"/>
              <a:t> </a:t>
            </a:r>
            <a:r>
              <a:rPr lang="en-US" sz="4400" b="1" u="sng" err="1"/>
              <a:t>init</a:t>
            </a:r>
            <a:r>
              <a:rPr lang="en-US" sz="4400" b="1" u="sng" dirty="0"/>
              <a:t>"</a:t>
            </a:r>
            <a:r>
              <a:rPr lang="en-US" sz="4400" dirty="0"/>
              <a:t>.</a:t>
            </a:r>
            <a:endParaRPr lang="en-US"/>
          </a:p>
        </p:txBody>
      </p:sp>
      <p:pic>
        <p:nvPicPr>
          <p:cNvPr id="2" name="Picture 1" descr="A person with leaves on his hair&#10;&#10;Description automatically generated">
            <a:extLst>
              <a:ext uri="{FF2B5EF4-FFF2-40B4-BE49-F238E27FC236}">
                <a16:creationId xmlns:a16="http://schemas.microsoft.com/office/drawing/2014/main" id="{201DA2DE-0651-8E8C-2FC4-BD37CE1110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561" y="1284078"/>
            <a:ext cx="5320880" cy="5569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6417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8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5B419A7-F817-4767-8CCB-FB0E189C4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A97722-1E89-0430-5505-E7EABCBB4A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2016" y="788533"/>
            <a:ext cx="9267968" cy="2732687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WAKAS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17E8A-3F3D-C9A3-0DED-6A8F22AF4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93620" y="4164697"/>
            <a:ext cx="7604761" cy="1357637"/>
          </a:xfrm>
        </p:spPr>
        <p:txBody>
          <a:bodyPr anchor="t">
            <a:normAutofit/>
          </a:bodyPr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E3FB7FD-3883-4AFF-8349-2E3BBDA714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3842963"/>
            <a:ext cx="7772400" cy="0"/>
          </a:xfrm>
          <a:prstGeom prst="line">
            <a:avLst/>
          </a:prstGeom>
          <a:ln w="1905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6">
            <a:extLst>
              <a:ext uri="{FF2B5EF4-FFF2-40B4-BE49-F238E27FC236}">
                <a16:creationId xmlns:a16="http://schemas.microsoft.com/office/drawing/2014/main" id="{B3BE00DD-5F52-49B1-A83B-F2E555AC5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833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B8136-1EFC-4042-A830-4387B15612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992" y="2379453"/>
            <a:ext cx="6720840" cy="3730752"/>
          </a:xfrm>
        </p:spPr>
        <p:txBody>
          <a:bodyPr/>
          <a:lstStyle/>
          <a:p>
            <a:r>
              <a:rPr lang="en-US" dirty="0" err="1"/>
              <a:t>Talatinigan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B7539-0EE9-FF37-FF6E-DD26C5343E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992" y="3429403"/>
            <a:ext cx="6720840" cy="336389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Ibigay</a:t>
            </a:r>
            <a:r>
              <a:rPr lang="en-US" dirty="0"/>
              <a:t> ang </a:t>
            </a:r>
            <a:r>
              <a:rPr lang="en-US" dirty="0" err="1"/>
              <a:t>kasingkahulugan</a:t>
            </a:r>
            <a:r>
              <a:rPr lang="en-US" dirty="0"/>
              <a:t> 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sumusunod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salita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5889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FA745-6028-A4C1-ED8E-99032E39B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082" y="758952"/>
            <a:ext cx="10457918" cy="548812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buAutoNum type="arabicPeriod"/>
            </a:pPr>
            <a:r>
              <a:rPr lang="en-US" sz="2800" err="1"/>
              <a:t>Nakabilibid</a:t>
            </a:r>
            <a:endParaRPr lang="en-US" sz="2800"/>
          </a:p>
          <a:p>
            <a:pPr marL="457200" indent="-457200">
              <a:buAutoNum type="arabicPeriod"/>
            </a:pPr>
            <a:r>
              <a:rPr lang="en-US" sz="2800" err="1"/>
              <a:t>Mabalisa</a:t>
            </a:r>
            <a:endParaRPr lang="en-US" sz="2800"/>
          </a:p>
          <a:p>
            <a:pPr marL="457200" indent="-457200">
              <a:buAutoNum type="arabicPeriod"/>
            </a:pPr>
            <a:r>
              <a:rPr lang="en-US" sz="2800" err="1"/>
              <a:t>Nagdulot</a:t>
            </a:r>
            <a:endParaRPr lang="en-US" sz="2800"/>
          </a:p>
          <a:p>
            <a:pPr marL="457200" indent="-457200">
              <a:buAutoNum type="arabicPeriod"/>
            </a:pPr>
            <a:r>
              <a:rPr lang="en-US" sz="2800" err="1"/>
              <a:t>Napatda</a:t>
            </a:r>
            <a:endParaRPr lang="en-US" sz="2800"/>
          </a:p>
          <a:p>
            <a:pPr marL="457200" indent="-457200">
              <a:buAutoNum type="arabicPeriod"/>
            </a:pPr>
            <a:r>
              <a:rPr lang="en-US" sz="2800" err="1"/>
              <a:t>Langitngit</a:t>
            </a:r>
            <a:endParaRPr lang="en-US" sz="2800"/>
          </a:p>
          <a:p>
            <a:pPr marL="457200" indent="-457200">
              <a:buAutoNum type="arabicPeriod"/>
            </a:pPr>
            <a:r>
              <a:rPr lang="en-US" sz="2800" err="1"/>
              <a:t>Tutop</a:t>
            </a:r>
            <a:endParaRPr lang="en-US" sz="2800"/>
          </a:p>
          <a:p>
            <a:pPr marL="457200" indent="-457200">
              <a:buAutoNum type="arabicPeriod"/>
            </a:pPr>
            <a:r>
              <a:rPr lang="en-US" sz="2800" err="1"/>
              <a:t>Pinupog</a:t>
            </a:r>
            <a:endParaRPr lang="en-US" sz="2800"/>
          </a:p>
          <a:p>
            <a:pPr marL="457200" indent="-457200">
              <a:buAutoNum type="arabicPeriod"/>
            </a:pPr>
            <a:r>
              <a:rPr lang="en-US" sz="2800" err="1"/>
              <a:t>Dumadapyo</a:t>
            </a:r>
            <a:endParaRPr lang="en-US" sz="2800"/>
          </a:p>
          <a:p>
            <a:pPr marL="457200" indent="-457200">
              <a:buAutoNum type="arabicPeriod"/>
            </a:pPr>
            <a:r>
              <a:rPr lang="en-US" sz="2800" err="1"/>
              <a:t>Binabantilan</a:t>
            </a:r>
            <a:endParaRPr lang="en-US" sz="2800"/>
          </a:p>
          <a:p>
            <a:pPr marL="457200" indent="-457200">
              <a:buAutoNum type="arabicPeriod"/>
            </a:pPr>
            <a:r>
              <a:rPr lang="en-US" sz="2800" err="1"/>
              <a:t>Pantay-mata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343880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B8136-1EFC-4042-A830-4387B15612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8350" y="1243642"/>
            <a:ext cx="10214538" cy="513973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9600" dirty="0" err="1"/>
              <a:t>Ibigay</a:t>
            </a:r>
            <a:r>
              <a:rPr lang="en-US" sz="9600" dirty="0"/>
              <a:t> </a:t>
            </a:r>
            <a:r>
              <a:rPr lang="en-US" sz="9600" dirty="0" err="1"/>
              <a:t>mo</a:t>
            </a:r>
            <a:r>
              <a:rPr lang="en-US" sz="9600" dirty="0"/>
              <a:t> ang</a:t>
            </a:r>
            <a:br>
              <a:rPr lang="en-US" sz="9600" dirty="0"/>
            </a:br>
            <a:r>
              <a:rPr lang="en-US" sz="9600" dirty="0" err="1"/>
              <a:t>Buod</a:t>
            </a:r>
            <a:r>
              <a:rPr lang="en-US" sz="9600" dirty="0"/>
              <a:t> ng</a:t>
            </a:r>
            <a:br>
              <a:rPr lang="en-US" sz="9600" dirty="0"/>
            </a:br>
            <a:r>
              <a:rPr lang="en-US" sz="9600" u="sng" dirty="0" err="1"/>
              <a:t>Kabanata</a:t>
            </a:r>
            <a:r>
              <a:rPr lang="en-US" sz="9600" u="sng" dirty="0"/>
              <a:t> 7</a:t>
            </a:r>
            <a:r>
              <a:rPr lang="en-US" sz="9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55310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B8136-1EFC-4042-A830-4387B15612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8350" y="1243642"/>
            <a:ext cx="10214538" cy="513973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9600" err="1"/>
              <a:t>Basahin</a:t>
            </a:r>
            <a:r>
              <a:rPr lang="en-US" sz="9600" dirty="0"/>
              <a:t> </a:t>
            </a:r>
            <a:r>
              <a:rPr lang="en-US" sz="9600" err="1"/>
              <a:t>mo</a:t>
            </a:r>
            <a:r>
              <a:rPr lang="en-US" sz="9600" dirty="0"/>
              <a:t> at </a:t>
            </a:r>
            <a:r>
              <a:rPr lang="en-US" sz="9600" err="1"/>
              <a:t>Unawain</a:t>
            </a:r>
            <a:r>
              <a:rPr lang="en-US" sz="9600" dirty="0"/>
              <a:t> ang </a:t>
            </a:r>
            <a:r>
              <a:rPr lang="en-US" sz="9600" u="sng" err="1"/>
              <a:t>Kabanata</a:t>
            </a:r>
            <a:r>
              <a:rPr lang="en-US" sz="9600" u="sng" dirty="0"/>
              <a:t> 7</a:t>
            </a:r>
            <a:r>
              <a:rPr lang="en-US" sz="9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99103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8F4F6-4A3C-78D9-2F15-0CE878551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667" y="758952"/>
            <a:ext cx="10702333" cy="543061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 </a:t>
            </a:r>
            <a:r>
              <a:rPr lang="en-US" dirty="0" err="1"/>
              <a:t>Maagang</a:t>
            </a:r>
            <a:r>
              <a:rPr lang="en-US" dirty="0"/>
              <a:t> </a:t>
            </a:r>
            <a:r>
              <a:rPr lang="en-US" dirty="0" err="1"/>
              <a:t>nagsimba</a:t>
            </a:r>
            <a:r>
              <a:rPr lang="en-US" dirty="0"/>
              <a:t> </a:t>
            </a:r>
            <a:r>
              <a:rPr lang="en-US" dirty="0" err="1"/>
              <a:t>sina</a:t>
            </a:r>
            <a:r>
              <a:rPr lang="en-US" dirty="0"/>
              <a:t> Maria Clara at Tiya Isabel. Sa </a:t>
            </a:r>
            <a:r>
              <a:rPr lang="en-US" dirty="0" err="1"/>
              <a:t>kamay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Maria Clara ay </a:t>
            </a:r>
            <a:r>
              <a:rPr lang="en-US" dirty="0" err="1"/>
              <a:t>nakabilibid</a:t>
            </a:r>
            <a:r>
              <a:rPr lang="en-US" dirty="0"/>
              <a:t> ang </a:t>
            </a:r>
            <a:r>
              <a:rPr lang="en-US" dirty="0" err="1"/>
              <a:t>kuwintas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bughaw</a:t>
            </a:r>
            <a:r>
              <a:rPr lang="en-US" dirty="0"/>
              <a:t>. Si Tiya Isabel naman ay </a:t>
            </a:r>
            <a:r>
              <a:rPr lang="en-US" dirty="0" err="1"/>
              <a:t>nagsalamin</a:t>
            </a:r>
            <a:r>
              <a:rPr lang="en-US" dirty="0"/>
              <a:t> </a:t>
            </a:r>
            <a:r>
              <a:rPr lang="en-US" dirty="0" err="1"/>
              <a:t>upang</a:t>
            </a:r>
            <a:r>
              <a:rPr lang="en-US" dirty="0"/>
              <a:t> </a:t>
            </a:r>
            <a:r>
              <a:rPr lang="en-US" dirty="0" err="1"/>
              <a:t>basahin</a:t>
            </a:r>
            <a:r>
              <a:rPr lang="en-US" dirty="0"/>
              <a:t> ang Ancora de Salvacion </a:t>
            </a:r>
            <a:r>
              <a:rPr lang="en-US" dirty="0" err="1"/>
              <a:t>habang</a:t>
            </a:r>
            <a:r>
              <a:rPr lang="en-US" dirty="0"/>
              <a:t> </a:t>
            </a:r>
            <a:r>
              <a:rPr lang="en-US" dirty="0" err="1"/>
              <a:t>nagmimisa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 </a:t>
            </a:r>
            <a:r>
              <a:rPr lang="en-US" dirty="0" err="1"/>
              <a:t>Nagyaya</a:t>
            </a:r>
            <a:r>
              <a:rPr lang="en-US" dirty="0"/>
              <a:t> </a:t>
            </a:r>
            <a:r>
              <a:rPr lang="en-US" dirty="0" err="1"/>
              <a:t>agad</a:t>
            </a:r>
            <a:r>
              <a:rPr lang="en-US" dirty="0"/>
              <a:t> </a:t>
            </a:r>
            <a:r>
              <a:rPr lang="en-US" dirty="0" err="1"/>
              <a:t>umuwi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Maria Clara </a:t>
            </a:r>
            <a:r>
              <a:rPr lang="en-US" dirty="0" err="1"/>
              <a:t>pagkaalis</a:t>
            </a:r>
            <a:r>
              <a:rPr lang="en-US" dirty="0"/>
              <a:t> ng </a:t>
            </a:r>
            <a:r>
              <a:rPr lang="en-US" dirty="0" err="1"/>
              <a:t>pari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altar. Ang </a:t>
            </a:r>
            <a:r>
              <a:rPr lang="en-US" dirty="0" err="1"/>
              <a:t>matanda'y</a:t>
            </a:r>
            <a:r>
              <a:rPr lang="en-US" dirty="0"/>
              <a:t> </a:t>
            </a:r>
            <a:r>
              <a:rPr lang="en-US" dirty="0" err="1"/>
              <a:t>naniniwalang</a:t>
            </a:r>
            <a:r>
              <a:rPr lang="en-US" dirty="0"/>
              <a:t> </a:t>
            </a:r>
            <a:r>
              <a:rPr lang="en-US" dirty="0" err="1"/>
              <a:t>madasalin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Maria Clara </a:t>
            </a:r>
            <a:r>
              <a:rPr lang="en-US" dirty="0" err="1"/>
              <a:t>kaya't</a:t>
            </a:r>
            <a:r>
              <a:rPr lang="en-US" dirty="0"/>
              <a:t> </a:t>
            </a:r>
            <a:r>
              <a:rPr lang="en-US" dirty="0" err="1"/>
              <a:t>laban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loob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tumayo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ng di </a:t>
            </a:r>
            <a:r>
              <a:rPr lang="en-US" dirty="0" err="1"/>
              <a:t>kasiyahan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 "</a:t>
            </a:r>
            <a:r>
              <a:rPr lang="en-US" dirty="0" err="1"/>
              <a:t>Patatawarin</a:t>
            </a:r>
            <a:r>
              <a:rPr lang="en-US" dirty="0"/>
              <a:t> din </a:t>
            </a:r>
            <a:r>
              <a:rPr lang="en-US" dirty="0" err="1"/>
              <a:t>ako</a:t>
            </a:r>
            <a:r>
              <a:rPr lang="en-US" dirty="0"/>
              <a:t> ng </a:t>
            </a:r>
            <a:r>
              <a:rPr lang="en-US" dirty="0" err="1"/>
              <a:t>Diyos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higit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nakababatid</a:t>
            </a:r>
            <a:r>
              <a:rPr lang="en-US" dirty="0"/>
              <a:t> ng puso ng </a:t>
            </a:r>
            <a:r>
              <a:rPr lang="en-US" dirty="0" err="1"/>
              <a:t>isang</a:t>
            </a:r>
            <a:r>
              <a:rPr lang="en-US" dirty="0"/>
              <a:t> </a:t>
            </a:r>
            <a:r>
              <a:rPr lang="en-US" dirty="0" err="1"/>
              <a:t>dalaga</a:t>
            </a:r>
            <a:r>
              <a:rPr lang="en-US" dirty="0"/>
              <a:t>, Tiya Isabel," </a:t>
            </a:r>
            <a:r>
              <a:rPr lang="en-US" dirty="0" err="1"/>
              <a:t>bulong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Maria Clara.</a:t>
            </a:r>
          </a:p>
          <a:p>
            <a:pPr marL="0" indent="0" algn="just">
              <a:buNone/>
            </a:pPr>
            <a:r>
              <a:rPr lang="en-US" dirty="0"/>
              <a:t> </a:t>
            </a:r>
            <a:r>
              <a:rPr lang="en-US" dirty="0" err="1"/>
              <a:t>Pagkatapos</a:t>
            </a:r>
            <a:r>
              <a:rPr lang="en-US" dirty="0"/>
              <a:t> ng </a:t>
            </a:r>
            <a:r>
              <a:rPr lang="en-US" dirty="0" err="1"/>
              <a:t>agahan</a:t>
            </a:r>
            <a:r>
              <a:rPr lang="en-US" dirty="0"/>
              <a:t> ay </a:t>
            </a:r>
            <a:r>
              <a:rPr lang="en-US" dirty="0" err="1"/>
              <a:t>nanahi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Maria Clara </a:t>
            </a:r>
            <a:r>
              <a:rPr lang="en-US" dirty="0" err="1"/>
              <a:t>upang</a:t>
            </a:r>
            <a:r>
              <a:rPr lang="en-US" dirty="0"/>
              <a:t> </a:t>
            </a:r>
            <a:r>
              <a:rPr lang="en-US" dirty="0" err="1"/>
              <a:t>hindi</a:t>
            </a:r>
            <a:r>
              <a:rPr lang="en-US" dirty="0"/>
              <a:t> </a:t>
            </a:r>
            <a:r>
              <a:rPr lang="en-US" dirty="0" err="1"/>
              <a:t>mainip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paghihintay</a:t>
            </a:r>
            <a:r>
              <a:rPr lang="en-US" dirty="0"/>
              <a:t>. Si Tiya Isabel ay </a:t>
            </a:r>
            <a:r>
              <a:rPr lang="en-US" dirty="0" err="1"/>
              <a:t>nagwalis</a:t>
            </a:r>
            <a:r>
              <a:rPr lang="en-US" dirty="0"/>
              <a:t> </a:t>
            </a:r>
            <a:r>
              <a:rPr lang="en-US" dirty="0" err="1"/>
              <a:t>upang</a:t>
            </a:r>
            <a:r>
              <a:rPr lang="en-US" dirty="0"/>
              <a:t> </a:t>
            </a:r>
            <a:r>
              <a:rPr lang="en-US" dirty="0" err="1"/>
              <a:t>linisin</a:t>
            </a:r>
            <a:r>
              <a:rPr lang="en-US" dirty="0"/>
              <a:t> ang </a:t>
            </a:r>
            <a:r>
              <a:rPr lang="en-US" dirty="0" err="1"/>
              <a:t>kalat</a:t>
            </a:r>
            <a:r>
              <a:rPr lang="en-US" dirty="0"/>
              <a:t> </a:t>
            </a:r>
            <a:r>
              <a:rPr lang="en-US" dirty="0" err="1"/>
              <a:t>nang</a:t>
            </a:r>
            <a:r>
              <a:rPr lang="en-US" dirty="0"/>
              <a:t> </a:t>
            </a:r>
            <a:r>
              <a:rPr lang="en-US" dirty="0" err="1"/>
              <a:t>nakaraang</a:t>
            </a:r>
            <a:r>
              <a:rPr lang="en-US" dirty="0"/>
              <a:t> gabi. Si </a:t>
            </a:r>
            <a:r>
              <a:rPr lang="en-US" dirty="0" err="1"/>
              <a:t>Kapitang</a:t>
            </a:r>
            <a:r>
              <a:rPr lang="en-US" dirty="0"/>
              <a:t> </a:t>
            </a:r>
            <a:r>
              <a:rPr lang="en-US" dirty="0" err="1"/>
              <a:t>Tiyago</a:t>
            </a:r>
            <a:r>
              <a:rPr lang="en-US" dirty="0"/>
              <a:t> naman ay </a:t>
            </a:r>
            <a:r>
              <a:rPr lang="en-US" dirty="0" err="1"/>
              <a:t>nagbuklat</a:t>
            </a:r>
            <a:r>
              <a:rPr lang="en-US" dirty="0"/>
              <a:t> ng </a:t>
            </a:r>
            <a:r>
              <a:rPr lang="en-US" dirty="0" err="1"/>
              <a:t>kanyang</a:t>
            </a:r>
            <a:r>
              <a:rPr lang="en-US" dirty="0"/>
              <a:t>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kasulatan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 </a:t>
            </a:r>
            <a:r>
              <a:rPr lang="en-US" dirty="0" err="1"/>
              <a:t>Sumisikdo</a:t>
            </a:r>
            <a:r>
              <a:rPr lang="en-US" dirty="0"/>
              <a:t> ang </a:t>
            </a:r>
            <a:r>
              <a:rPr lang="en-US" dirty="0" err="1"/>
              <a:t>dibdib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Maria Clara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tuwing</a:t>
            </a:r>
            <a:r>
              <a:rPr lang="en-US" dirty="0"/>
              <a:t> may </a:t>
            </a:r>
            <a:r>
              <a:rPr lang="en-US" dirty="0" err="1"/>
              <a:t>daraang</a:t>
            </a:r>
            <a:r>
              <a:rPr lang="en-US" dirty="0"/>
              <a:t> </a:t>
            </a:r>
            <a:r>
              <a:rPr lang="en-US" dirty="0" err="1"/>
              <a:t>sasakyan</a:t>
            </a:r>
            <a:r>
              <a:rPr lang="en-US" dirty="0"/>
              <a:t>. Nang </a:t>
            </a:r>
            <a:r>
              <a:rPr lang="en-US" dirty="0" err="1"/>
              <a:t>sandaling</a:t>
            </a:r>
            <a:r>
              <a:rPr lang="en-US" dirty="0"/>
              <a:t> </a:t>
            </a:r>
            <a:r>
              <a:rPr lang="en-US" dirty="0" err="1"/>
              <a:t>yaon</a:t>
            </a:r>
            <a:r>
              <a:rPr lang="en-US" dirty="0"/>
              <a:t> ay </a:t>
            </a:r>
            <a:r>
              <a:rPr lang="en-US" dirty="0" err="1"/>
              <a:t>inakala</a:t>
            </a:r>
            <a:r>
              <a:rPr lang="en-US" dirty="0"/>
              <a:t> </a:t>
            </a:r>
            <a:r>
              <a:rPr lang="en-US" dirty="0" err="1"/>
              <a:t>niyang</a:t>
            </a:r>
            <a:r>
              <a:rPr lang="en-US" dirty="0"/>
              <a:t> </a:t>
            </a:r>
            <a:r>
              <a:rPr lang="en-US" dirty="0" err="1"/>
              <a:t>mabuti</a:t>
            </a:r>
            <a:r>
              <a:rPr lang="en-US" dirty="0"/>
              <a:t> pa ang </a:t>
            </a:r>
            <a:r>
              <a:rPr lang="en-US" dirty="0" err="1"/>
              <a:t>nasa</a:t>
            </a:r>
            <a:r>
              <a:rPr lang="en-US" dirty="0"/>
              <a:t> </a:t>
            </a:r>
            <a:r>
              <a:rPr lang="en-US" dirty="0" err="1"/>
              <a:t>tahimik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beaterio</a:t>
            </a:r>
            <a:r>
              <a:rPr lang="en-US" dirty="0"/>
              <a:t> </a:t>
            </a:r>
            <a:r>
              <a:rPr lang="en-US" dirty="0" err="1"/>
              <a:t>siya</a:t>
            </a:r>
            <a:r>
              <a:rPr lang="en-US" dirty="0"/>
              <a:t> </a:t>
            </a:r>
            <a:r>
              <a:rPr lang="en-US" dirty="0" err="1"/>
              <a:t>sapagkat</a:t>
            </a:r>
            <a:r>
              <a:rPr lang="en-US" dirty="0"/>
              <a:t> </a:t>
            </a:r>
            <a:r>
              <a:rPr lang="en-US" dirty="0" err="1"/>
              <a:t>doo'y</a:t>
            </a:r>
            <a:r>
              <a:rPr lang="en-US" dirty="0"/>
              <a:t> </a:t>
            </a:r>
            <a:r>
              <a:rPr lang="en-US" dirty="0" err="1"/>
              <a:t>maaari</a:t>
            </a:r>
            <a:r>
              <a:rPr lang="en-US" dirty="0"/>
              <a:t> </a:t>
            </a:r>
            <a:r>
              <a:rPr lang="en-US" dirty="0" err="1"/>
              <a:t>siyang</a:t>
            </a:r>
            <a:r>
              <a:rPr lang="en-US" dirty="0"/>
              <a:t> </a:t>
            </a:r>
            <a:r>
              <a:rPr lang="en-US" dirty="0" err="1"/>
              <a:t>kausapin</a:t>
            </a:r>
            <a:r>
              <a:rPr lang="en-US" dirty="0"/>
              <a:t> </a:t>
            </a:r>
            <a:r>
              <a:rPr lang="en-US" dirty="0" err="1"/>
              <a:t>nang</a:t>
            </a:r>
            <a:r>
              <a:rPr lang="en-US" dirty="0"/>
              <a:t> </a:t>
            </a:r>
            <a:r>
              <a:rPr lang="en-US" dirty="0" err="1"/>
              <a:t>hindi</a:t>
            </a:r>
            <a:r>
              <a:rPr lang="en-US" dirty="0"/>
              <a:t> </a:t>
            </a:r>
            <a:r>
              <a:rPr lang="en-US" dirty="0" err="1"/>
              <a:t>siya</a:t>
            </a:r>
            <a:r>
              <a:rPr lang="en-US" dirty="0"/>
              <a:t> </a:t>
            </a:r>
            <a:r>
              <a:rPr lang="en-US" dirty="0" err="1"/>
              <a:t>namumutla</a:t>
            </a:r>
            <a:r>
              <a:rPr lang="en-US" dirty="0"/>
              <a:t>. Siya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rin</a:t>
            </a:r>
            <a:r>
              <a:rPr lang="en-US" dirty="0"/>
              <a:t> ang </a:t>
            </a:r>
            <a:r>
              <a:rPr lang="en-US" dirty="0" err="1"/>
              <a:t>umaaliw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kanyang</a:t>
            </a:r>
            <a:r>
              <a:rPr lang="en-US" dirty="0"/>
              <a:t> </a:t>
            </a:r>
            <a:r>
              <a:rPr lang="en-US" dirty="0" err="1"/>
              <a:t>sarili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pagsasabing</a:t>
            </a:r>
            <a:r>
              <a:rPr lang="en-US" dirty="0"/>
              <a:t> ang </a:t>
            </a:r>
            <a:r>
              <a:rPr lang="en-US" dirty="0" err="1"/>
              <a:t>binata</a:t>
            </a:r>
            <a:r>
              <a:rPr lang="en-US" dirty="0"/>
              <a:t> ay </a:t>
            </a:r>
            <a:r>
              <a:rPr lang="en-US" dirty="0" err="1"/>
              <a:t>kalaro</a:t>
            </a:r>
            <a:r>
              <a:rPr lang="en-US" dirty="0"/>
              <a:t> at </a:t>
            </a:r>
            <a:r>
              <a:rPr lang="en-US" dirty="0" err="1"/>
              <a:t>kababata</a:t>
            </a:r>
            <a:r>
              <a:rPr lang="en-US" dirty="0"/>
              <a:t> </a:t>
            </a:r>
            <a:r>
              <a:rPr lang="en-US" dirty="0" err="1"/>
              <a:t>niya</a:t>
            </a:r>
            <a:r>
              <a:rPr lang="en-US" dirty="0"/>
              <a:t> </a:t>
            </a:r>
            <a:r>
              <a:rPr lang="en-US" dirty="0" err="1"/>
              <a:t>kaya't</a:t>
            </a:r>
            <a:r>
              <a:rPr lang="en-US" dirty="0"/>
              <a:t> </a:t>
            </a:r>
            <a:r>
              <a:rPr lang="en-US" dirty="0" err="1"/>
              <a:t>hindi</a:t>
            </a:r>
            <a:r>
              <a:rPr lang="en-US" dirty="0"/>
              <a:t> </a:t>
            </a:r>
            <a:r>
              <a:rPr lang="en-US" dirty="0" err="1"/>
              <a:t>siya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mabalisa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275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8F4F6-4A3C-78D9-2F15-0CE878551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667" y="758952"/>
            <a:ext cx="10702333" cy="54306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en-US" dirty="0"/>
              <a:t> </a:t>
            </a:r>
            <a:r>
              <a:rPr lang="en-US" dirty="0" err="1"/>
              <a:t>Medyo</a:t>
            </a:r>
            <a:r>
              <a:rPr lang="en-US" dirty="0"/>
              <a:t> </a:t>
            </a:r>
            <a:r>
              <a:rPr lang="en-US" dirty="0" err="1"/>
              <a:t>namumutla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Maria Clara kaya </a:t>
            </a:r>
            <a:r>
              <a:rPr lang="en-US" dirty="0" err="1"/>
              <a:t>ipinayo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Kapitang</a:t>
            </a:r>
            <a:r>
              <a:rPr lang="en-US" dirty="0"/>
              <a:t> </a:t>
            </a:r>
            <a:r>
              <a:rPr lang="en-US" dirty="0" err="1"/>
              <a:t>Tiyago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magbakasyon</a:t>
            </a:r>
            <a:r>
              <a:rPr lang="en-US" dirty="0"/>
              <a:t> </a:t>
            </a:r>
            <a:r>
              <a:rPr lang="en-US" dirty="0" err="1"/>
              <a:t>siya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Malabon o </a:t>
            </a:r>
            <a:r>
              <a:rPr lang="en-US" dirty="0" err="1"/>
              <a:t>sa</a:t>
            </a:r>
            <a:r>
              <a:rPr lang="en-US" dirty="0"/>
              <a:t> San Diego. Hindi </a:t>
            </a:r>
            <a:r>
              <a:rPr lang="en-US" dirty="0" err="1"/>
              <a:t>nakaimik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Maria Clara </a:t>
            </a:r>
            <a:r>
              <a:rPr lang="en-US" dirty="0" err="1"/>
              <a:t>nang</a:t>
            </a:r>
            <a:r>
              <a:rPr lang="en-US" dirty="0"/>
              <a:t> </a:t>
            </a:r>
            <a:r>
              <a:rPr lang="en-US" dirty="0" err="1"/>
              <a:t>marinig</a:t>
            </a:r>
            <a:r>
              <a:rPr lang="en-US" dirty="0"/>
              <a:t> ang San Diego.</a:t>
            </a:r>
          </a:p>
          <a:p>
            <a:pPr marL="0" indent="0" algn="just">
              <a:buNone/>
            </a:pPr>
            <a:r>
              <a:rPr lang="en-US" dirty="0"/>
              <a:t> "</a:t>
            </a:r>
            <a:r>
              <a:rPr lang="en-US" dirty="0" err="1"/>
              <a:t>Pumunta</a:t>
            </a:r>
            <a:r>
              <a:rPr lang="en-US" dirty="0"/>
              <a:t> kayo ng </a:t>
            </a:r>
            <a:r>
              <a:rPr lang="en-US" dirty="0" err="1"/>
              <a:t>iyong</a:t>
            </a:r>
            <a:r>
              <a:rPr lang="en-US" dirty="0"/>
              <a:t> Tiya Isabel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beaterio</a:t>
            </a:r>
            <a:r>
              <a:rPr lang="en-US" dirty="0"/>
              <a:t> at </a:t>
            </a:r>
            <a:r>
              <a:rPr lang="en-US" dirty="0" err="1"/>
              <a:t>kunin</a:t>
            </a:r>
            <a:r>
              <a:rPr lang="en-US" dirty="0"/>
              <a:t> </a:t>
            </a:r>
            <a:r>
              <a:rPr lang="en-US" dirty="0" err="1"/>
              <a:t>muna</a:t>
            </a:r>
            <a:r>
              <a:rPr lang="en-US" dirty="0"/>
              <a:t> ang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damit</a:t>
            </a:r>
            <a:r>
              <a:rPr lang="en-US" dirty="0"/>
              <a:t>. </a:t>
            </a:r>
            <a:r>
              <a:rPr lang="en-US" dirty="0" err="1"/>
              <a:t>Magpaalam</a:t>
            </a:r>
            <a:r>
              <a:rPr lang="en-US" dirty="0"/>
              <a:t> ka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rin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kaibigan</a:t>
            </a:r>
            <a:r>
              <a:rPr lang="en-US" dirty="0"/>
              <a:t> </a:t>
            </a:r>
            <a:r>
              <a:rPr lang="en-US" dirty="0" err="1"/>
              <a:t>pagka't</a:t>
            </a:r>
            <a:r>
              <a:rPr lang="en-US" dirty="0"/>
              <a:t> </a:t>
            </a:r>
            <a:r>
              <a:rPr lang="en-US" dirty="0" err="1"/>
              <a:t>hindi</a:t>
            </a:r>
            <a:r>
              <a:rPr lang="en-US" dirty="0"/>
              <a:t> ka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babalik</a:t>
            </a:r>
            <a:r>
              <a:rPr lang="en-US" dirty="0"/>
              <a:t> doon," </a:t>
            </a:r>
            <a:r>
              <a:rPr lang="en-US" dirty="0" err="1"/>
              <a:t>wika</a:t>
            </a:r>
            <a:r>
              <a:rPr lang="en-US" dirty="0"/>
              <a:t> ng ama.</a:t>
            </a:r>
          </a:p>
          <a:p>
            <a:pPr marL="0" indent="0" algn="just">
              <a:buNone/>
            </a:pPr>
            <a:r>
              <a:rPr lang="en-US" dirty="0"/>
              <a:t> </a:t>
            </a:r>
            <a:r>
              <a:rPr lang="en-US" dirty="0" err="1"/>
              <a:t>Nalungkot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Maria Clara </a:t>
            </a:r>
            <a:r>
              <a:rPr lang="en-US" dirty="0" err="1"/>
              <a:t>dahilan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iiwanan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niya</a:t>
            </a:r>
            <a:r>
              <a:rPr lang="en-US" dirty="0"/>
              <a:t> ang </a:t>
            </a:r>
            <a:r>
              <a:rPr lang="en-US" dirty="0" err="1"/>
              <a:t>isang</a:t>
            </a:r>
            <a:r>
              <a:rPr lang="en-US" dirty="0"/>
              <a:t> </a:t>
            </a:r>
            <a:r>
              <a:rPr lang="en-US" dirty="0" err="1"/>
              <a:t>pook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nagdulot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kanya ng </a:t>
            </a:r>
            <a:r>
              <a:rPr lang="en-US" dirty="0" err="1"/>
              <a:t>kaligayahan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 "</a:t>
            </a:r>
            <a:r>
              <a:rPr lang="en-US" dirty="0" err="1"/>
              <a:t>Pagkabili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en-US" dirty="0"/>
              <a:t> ng </a:t>
            </a:r>
            <a:r>
              <a:rPr lang="en-US" dirty="0" err="1"/>
              <a:t>bagong</a:t>
            </a:r>
            <a:r>
              <a:rPr lang="en-US" dirty="0"/>
              <a:t> </a:t>
            </a:r>
            <a:r>
              <a:rPr lang="en-US" dirty="0" err="1"/>
              <a:t>damit</a:t>
            </a:r>
            <a:r>
              <a:rPr lang="en-US" dirty="0"/>
              <a:t> ay </a:t>
            </a:r>
            <a:r>
              <a:rPr lang="en-US" dirty="0" err="1"/>
              <a:t>tutungo</a:t>
            </a:r>
            <a:r>
              <a:rPr lang="en-US" dirty="0"/>
              <a:t> tayo </a:t>
            </a:r>
            <a:r>
              <a:rPr lang="en-US" dirty="0" err="1"/>
              <a:t>sa</a:t>
            </a:r>
            <a:r>
              <a:rPr lang="en-US" dirty="0"/>
              <a:t> Malabon ng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ilang</a:t>
            </a:r>
            <a:r>
              <a:rPr lang="en-US" dirty="0"/>
              <a:t> </a:t>
            </a:r>
            <a:r>
              <a:rPr lang="en-US" dirty="0" err="1"/>
              <a:t>araw</a:t>
            </a:r>
            <a:r>
              <a:rPr lang="en-US" dirty="0"/>
              <a:t>, </a:t>
            </a:r>
            <a:r>
              <a:rPr lang="en-US" dirty="0" err="1"/>
              <a:t>wala</a:t>
            </a:r>
            <a:r>
              <a:rPr lang="en-US" dirty="0"/>
              <a:t> </a:t>
            </a:r>
            <a:r>
              <a:rPr lang="en-US" dirty="0" err="1"/>
              <a:t>rin</a:t>
            </a:r>
            <a:r>
              <a:rPr lang="en-US" dirty="0"/>
              <a:t> </a:t>
            </a:r>
            <a:r>
              <a:rPr lang="en-US" dirty="0" err="1"/>
              <a:t>lamang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San Diego ang </a:t>
            </a:r>
            <a:r>
              <a:rPr lang="en-US" dirty="0" err="1"/>
              <a:t>iyong</a:t>
            </a:r>
            <a:r>
              <a:rPr lang="en-US" dirty="0"/>
              <a:t> </a:t>
            </a:r>
            <a:r>
              <a:rPr lang="en-US" dirty="0" err="1"/>
              <a:t>inaama</a:t>
            </a:r>
            <a:r>
              <a:rPr lang="en-US" dirty="0"/>
              <a:t>."</a:t>
            </a:r>
          </a:p>
          <a:p>
            <a:pPr marL="0" indent="0" algn="just">
              <a:buNone/>
            </a:pPr>
            <a:r>
              <a:rPr lang="en-US" dirty="0"/>
              <a:t> "Sa San Diego </a:t>
            </a:r>
            <a:r>
              <a:rPr lang="en-US" dirty="0" err="1"/>
              <a:t>na</a:t>
            </a:r>
            <a:r>
              <a:rPr lang="en-US" dirty="0"/>
              <a:t>, </a:t>
            </a:r>
            <a:r>
              <a:rPr lang="en-US" dirty="0" err="1"/>
              <a:t>Pinsan</a:t>
            </a:r>
            <a:r>
              <a:rPr lang="en-US" dirty="0"/>
              <a:t>. Maganda ang </a:t>
            </a:r>
            <a:r>
              <a:rPr lang="en-US" dirty="0" err="1"/>
              <a:t>ating</a:t>
            </a:r>
            <a:r>
              <a:rPr lang="en-US" dirty="0"/>
              <a:t> </a:t>
            </a:r>
            <a:r>
              <a:rPr lang="en-US" dirty="0" err="1"/>
              <a:t>bahay</a:t>
            </a:r>
            <a:r>
              <a:rPr lang="en-US" dirty="0"/>
              <a:t> doon at isa </a:t>
            </a:r>
            <a:r>
              <a:rPr lang="en-US" dirty="0" err="1"/>
              <a:t>pa'y</a:t>
            </a:r>
            <a:r>
              <a:rPr lang="en-US" dirty="0"/>
              <a:t> </a:t>
            </a:r>
            <a:r>
              <a:rPr lang="en-US" dirty="0" err="1"/>
              <a:t>malapit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ang </a:t>
            </a:r>
            <a:r>
              <a:rPr lang="en-US" dirty="0" err="1"/>
              <a:t>pista</a:t>
            </a:r>
            <a:r>
              <a:rPr lang="en-US" dirty="0"/>
              <a:t>," </a:t>
            </a:r>
            <a:r>
              <a:rPr lang="en-US" dirty="0" err="1"/>
              <a:t>wika</a:t>
            </a:r>
            <a:r>
              <a:rPr lang="en-US" dirty="0"/>
              <a:t> ng </a:t>
            </a:r>
            <a:r>
              <a:rPr lang="en-US" dirty="0" err="1"/>
              <a:t>matanda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 </a:t>
            </a:r>
            <a:r>
              <a:rPr lang="en-US" dirty="0" err="1"/>
              <a:t>Ikinagalak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Maria Clara ang </a:t>
            </a:r>
            <a:r>
              <a:rPr lang="en-US" dirty="0" err="1"/>
              <a:t>narinig</a:t>
            </a:r>
            <a:r>
              <a:rPr lang="en-US" dirty="0"/>
              <a:t> </a:t>
            </a:r>
            <a:r>
              <a:rPr lang="en-US" dirty="0" err="1"/>
              <a:t>ngunit</a:t>
            </a:r>
            <a:r>
              <a:rPr lang="en-US" dirty="0"/>
              <a:t> ang </a:t>
            </a:r>
            <a:r>
              <a:rPr lang="en-US" dirty="0" err="1"/>
              <a:t>pagtigil</a:t>
            </a:r>
            <a:r>
              <a:rPr lang="en-US" dirty="0"/>
              <a:t> ng </a:t>
            </a:r>
            <a:r>
              <a:rPr lang="en-US" dirty="0" err="1"/>
              <a:t>isang</a:t>
            </a:r>
            <a:r>
              <a:rPr lang="en-US" dirty="0"/>
              <a:t> </a:t>
            </a:r>
            <a:r>
              <a:rPr lang="en-US" dirty="0" err="1"/>
              <a:t>sasakyan</a:t>
            </a:r>
            <a:r>
              <a:rPr lang="en-US" dirty="0"/>
              <a:t> ay </a:t>
            </a:r>
            <a:r>
              <a:rPr lang="en-US" dirty="0" err="1"/>
              <a:t>ipinagbago</a:t>
            </a:r>
            <a:r>
              <a:rPr lang="en-US" dirty="0"/>
              <a:t> ng </a:t>
            </a:r>
            <a:r>
              <a:rPr lang="en-US" dirty="0" err="1"/>
              <a:t>kulay</a:t>
            </a:r>
            <a:r>
              <a:rPr lang="en-US" dirty="0"/>
              <a:t> ng </a:t>
            </a:r>
            <a:r>
              <a:rPr lang="en-US" dirty="0" err="1"/>
              <a:t>dalaga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368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8F4F6-4A3C-78D9-2F15-0CE878551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667" y="758952"/>
            <a:ext cx="10702333" cy="543061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 Siya </a:t>
            </a:r>
            <a:r>
              <a:rPr lang="en-US" dirty="0" err="1"/>
              <a:t>nga</a:t>
            </a:r>
            <a:r>
              <a:rPr lang="en-US" dirty="0"/>
              <a:t> at </a:t>
            </a:r>
            <a:r>
              <a:rPr lang="en-US" dirty="0" err="1"/>
              <a:t>pagkatapos</a:t>
            </a:r>
            <a:r>
              <a:rPr lang="en-US" dirty="0"/>
              <a:t> ay </a:t>
            </a:r>
            <a:r>
              <a:rPr lang="en-US" dirty="0" err="1"/>
              <a:t>binanggit</a:t>
            </a:r>
            <a:r>
              <a:rPr lang="en-US" dirty="0"/>
              <a:t> ang </a:t>
            </a:r>
            <a:r>
              <a:rPr lang="en-US" dirty="0" err="1"/>
              <a:t>pangalan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Ibarra. Nang </a:t>
            </a:r>
            <a:r>
              <a:rPr lang="en-US" dirty="0" err="1"/>
              <a:t>matiyak</a:t>
            </a:r>
            <a:r>
              <a:rPr lang="en-US" dirty="0"/>
              <a:t> ng </a:t>
            </a:r>
            <a:r>
              <a:rPr lang="en-US" dirty="0" err="1"/>
              <a:t>dalaga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Ibarra ang </a:t>
            </a:r>
            <a:r>
              <a:rPr lang="en-US" dirty="0" err="1"/>
              <a:t>dumarating</a:t>
            </a:r>
            <a:r>
              <a:rPr lang="en-US" dirty="0"/>
              <a:t> ay </a:t>
            </a:r>
            <a:r>
              <a:rPr lang="en-US" dirty="0" err="1"/>
              <a:t>binitawan</a:t>
            </a:r>
            <a:r>
              <a:rPr lang="en-US" dirty="0"/>
              <a:t> ang </a:t>
            </a:r>
            <a:r>
              <a:rPr lang="en-US" dirty="0" err="1"/>
              <a:t>hawak</a:t>
            </a:r>
            <a:r>
              <a:rPr lang="en-US" dirty="0"/>
              <a:t> at </a:t>
            </a:r>
            <a:r>
              <a:rPr lang="en-US" dirty="0" err="1"/>
              <a:t>napatda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kinatatayuan</a:t>
            </a:r>
            <a:r>
              <a:rPr lang="en-US" dirty="0"/>
              <a:t>. Ang </a:t>
            </a:r>
            <a:r>
              <a:rPr lang="en-US" dirty="0" err="1"/>
              <a:t>yabag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papaakyat</a:t>
            </a:r>
            <a:r>
              <a:rPr lang="en-US" dirty="0"/>
              <a:t> ay </a:t>
            </a:r>
            <a:r>
              <a:rPr lang="en-US" dirty="0" err="1"/>
              <a:t>sinundan</a:t>
            </a:r>
            <a:r>
              <a:rPr lang="en-US" dirty="0"/>
              <a:t> ng </a:t>
            </a:r>
            <a:r>
              <a:rPr lang="en-US" dirty="0" err="1"/>
              <a:t>kilalang</a:t>
            </a:r>
            <a:r>
              <a:rPr lang="en-US" dirty="0"/>
              <a:t> </a:t>
            </a:r>
            <a:r>
              <a:rPr lang="en-US" dirty="0" err="1"/>
              <a:t>tinig</a:t>
            </a:r>
            <a:r>
              <a:rPr lang="en-US" dirty="0"/>
              <a:t>. Ang </a:t>
            </a:r>
            <a:r>
              <a:rPr lang="en-US" dirty="0" err="1"/>
              <a:t>dalaga'y</a:t>
            </a:r>
            <a:r>
              <a:rPr lang="en-US" dirty="0"/>
              <a:t> waring </a:t>
            </a:r>
            <a:r>
              <a:rPr lang="en-US" dirty="0" err="1"/>
              <a:t>ginising</a:t>
            </a:r>
            <a:r>
              <a:rPr lang="en-US" dirty="0"/>
              <a:t> ng </a:t>
            </a:r>
            <a:r>
              <a:rPr lang="en-US" dirty="0" err="1"/>
              <a:t>tinig</a:t>
            </a:r>
            <a:r>
              <a:rPr lang="en-US" dirty="0"/>
              <a:t> </a:t>
            </a:r>
            <a:r>
              <a:rPr lang="en-US" dirty="0" err="1"/>
              <a:t>kaya't</a:t>
            </a:r>
            <a:r>
              <a:rPr lang="en-US" dirty="0"/>
              <a:t> </a:t>
            </a:r>
            <a:r>
              <a:rPr lang="en-US" dirty="0" err="1"/>
              <a:t>siya</a:t>
            </a:r>
            <a:r>
              <a:rPr lang="en-US" dirty="0"/>
              <a:t> ay </a:t>
            </a:r>
            <a:r>
              <a:rPr lang="en-US" dirty="0" err="1"/>
              <a:t>nagtago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silid</a:t>
            </a:r>
            <a:r>
              <a:rPr lang="en-US" dirty="0"/>
              <a:t> ng </a:t>
            </a:r>
            <a:r>
              <a:rPr lang="en-US" dirty="0" err="1"/>
              <a:t>mga</a:t>
            </a:r>
            <a:r>
              <a:rPr lang="en-US" dirty="0"/>
              <a:t> santo. Natawa ang </a:t>
            </a:r>
            <a:r>
              <a:rPr lang="en-US" dirty="0" err="1"/>
              <a:t>magpinsan</a:t>
            </a:r>
            <a:r>
              <a:rPr lang="en-US" dirty="0"/>
              <a:t>. Si Ibarra naman ay </a:t>
            </a:r>
            <a:r>
              <a:rPr lang="en-US" dirty="0" err="1"/>
              <a:t>nakarinig</a:t>
            </a:r>
            <a:r>
              <a:rPr lang="en-US" dirty="0"/>
              <a:t> ng </a:t>
            </a:r>
            <a:r>
              <a:rPr lang="en-US" dirty="0" err="1"/>
              <a:t>langitngit</a:t>
            </a:r>
            <a:r>
              <a:rPr lang="en-US" dirty="0"/>
              <a:t> ng </a:t>
            </a:r>
            <a:r>
              <a:rPr lang="en-US" dirty="0" err="1"/>
              <a:t>isang</a:t>
            </a:r>
            <a:r>
              <a:rPr lang="en-US" dirty="0"/>
              <a:t> </a:t>
            </a:r>
            <a:r>
              <a:rPr lang="en-US" dirty="0" err="1"/>
              <a:t>pintong</a:t>
            </a:r>
            <a:r>
              <a:rPr lang="en-US" dirty="0"/>
              <a:t> </a:t>
            </a:r>
            <a:r>
              <a:rPr lang="en-US" dirty="0" err="1"/>
              <a:t>kasasara</a:t>
            </a:r>
            <a:r>
              <a:rPr lang="en-US" dirty="0"/>
              <a:t> pa </a:t>
            </a:r>
            <a:r>
              <a:rPr lang="en-US" dirty="0" err="1"/>
              <a:t>lamang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 Ang </a:t>
            </a:r>
            <a:r>
              <a:rPr lang="en-US" dirty="0" err="1"/>
              <a:t>dalaga'y</a:t>
            </a:r>
            <a:r>
              <a:rPr lang="en-US" dirty="0"/>
              <a:t> </a:t>
            </a:r>
            <a:r>
              <a:rPr lang="en-US" dirty="0" err="1"/>
              <a:t>nakikiramdam</a:t>
            </a:r>
            <a:r>
              <a:rPr lang="en-US" dirty="0"/>
              <a:t> </a:t>
            </a:r>
            <a:r>
              <a:rPr lang="en-US" dirty="0" err="1"/>
              <a:t>samantalang</a:t>
            </a:r>
            <a:r>
              <a:rPr lang="en-US" dirty="0"/>
              <a:t> </a:t>
            </a:r>
            <a:r>
              <a:rPr lang="en-US" dirty="0" err="1"/>
              <a:t>kinakabahang</a:t>
            </a:r>
            <a:r>
              <a:rPr lang="en-US" dirty="0"/>
              <a:t> </a:t>
            </a:r>
            <a:r>
              <a:rPr lang="en-US" dirty="0" err="1"/>
              <a:t>tutop</a:t>
            </a:r>
            <a:r>
              <a:rPr lang="en-US" dirty="0"/>
              <a:t> ang </a:t>
            </a:r>
            <a:r>
              <a:rPr lang="en-US" dirty="0" err="1"/>
              <a:t>dibdib</a:t>
            </a:r>
            <a:r>
              <a:rPr lang="en-US" dirty="0"/>
              <a:t>. </a:t>
            </a:r>
            <a:r>
              <a:rPr lang="en-US" dirty="0" err="1"/>
              <a:t>Tuwang-tuwang</a:t>
            </a:r>
            <a:r>
              <a:rPr lang="en-US" dirty="0"/>
              <a:t> </a:t>
            </a:r>
            <a:r>
              <a:rPr lang="en-US" dirty="0" err="1"/>
              <a:t>hinagkan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San Antonio Abad at </a:t>
            </a:r>
            <a:r>
              <a:rPr lang="en-US" dirty="0" err="1"/>
              <a:t>pagkatapos</a:t>
            </a:r>
            <a:r>
              <a:rPr lang="en-US" dirty="0"/>
              <a:t> ay </a:t>
            </a:r>
            <a:r>
              <a:rPr lang="en-US" dirty="0" err="1"/>
              <a:t>maingat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sumilip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butas</a:t>
            </a:r>
            <a:r>
              <a:rPr lang="en-US" dirty="0"/>
              <a:t> ng </a:t>
            </a:r>
            <a:r>
              <a:rPr lang="en-US" dirty="0" err="1"/>
              <a:t>susian</a:t>
            </a:r>
            <a:r>
              <a:rPr lang="en-US" dirty="0"/>
              <a:t> </a:t>
            </a:r>
            <a:r>
              <a:rPr lang="en-US" dirty="0" err="1"/>
              <a:t>upang</a:t>
            </a:r>
            <a:r>
              <a:rPr lang="en-US" dirty="0"/>
              <a:t> </a:t>
            </a:r>
            <a:r>
              <a:rPr lang="en-US" dirty="0" err="1"/>
              <a:t>pagmasdan</a:t>
            </a:r>
            <a:r>
              <a:rPr lang="en-US" dirty="0"/>
              <a:t> ang </a:t>
            </a:r>
            <a:r>
              <a:rPr lang="en-US" dirty="0" err="1"/>
              <a:t>minamahal</a:t>
            </a:r>
            <a:r>
              <a:rPr lang="en-US" dirty="0"/>
              <a:t>. Nang </a:t>
            </a:r>
            <a:r>
              <a:rPr lang="en-US" dirty="0" err="1"/>
              <a:t>pumasok</a:t>
            </a:r>
            <a:r>
              <a:rPr lang="en-US" dirty="0"/>
              <a:t> ang ale </a:t>
            </a:r>
            <a:r>
              <a:rPr lang="en-US" dirty="0" err="1"/>
              <a:t>upang</a:t>
            </a:r>
            <a:r>
              <a:rPr lang="en-US" dirty="0"/>
              <a:t> </a:t>
            </a:r>
            <a:r>
              <a:rPr lang="en-US" dirty="0" err="1"/>
              <a:t>siya</a:t>
            </a:r>
            <a:r>
              <a:rPr lang="en-US" dirty="0"/>
              <a:t> ay </a:t>
            </a:r>
            <a:r>
              <a:rPr lang="en-US" dirty="0" err="1"/>
              <a:t>tawagin</a:t>
            </a:r>
            <a:r>
              <a:rPr lang="en-US" dirty="0"/>
              <a:t> ang </a:t>
            </a:r>
            <a:r>
              <a:rPr lang="en-US" dirty="0" err="1"/>
              <a:t>dalaga'y</a:t>
            </a:r>
            <a:r>
              <a:rPr lang="en-US" dirty="0"/>
              <a:t> </a:t>
            </a:r>
            <a:r>
              <a:rPr lang="en-US" dirty="0" err="1"/>
              <a:t>naglambitin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liig</a:t>
            </a:r>
            <a:r>
              <a:rPr lang="en-US" dirty="0"/>
              <a:t> ng </a:t>
            </a:r>
            <a:r>
              <a:rPr lang="en-US" dirty="0" err="1"/>
              <a:t>matanda</a:t>
            </a:r>
            <a:r>
              <a:rPr lang="en-US" dirty="0"/>
              <a:t> at </a:t>
            </a:r>
            <a:r>
              <a:rPr lang="en-US" dirty="0" err="1"/>
              <a:t>ito'y</a:t>
            </a:r>
            <a:r>
              <a:rPr lang="en-US" dirty="0"/>
              <a:t> </a:t>
            </a:r>
            <a:r>
              <a:rPr lang="en-US" dirty="0" err="1"/>
              <a:t>pinupog</a:t>
            </a:r>
            <a:r>
              <a:rPr lang="en-US" dirty="0"/>
              <a:t> ng </a:t>
            </a:r>
            <a:r>
              <a:rPr lang="en-US" dirty="0" err="1"/>
              <a:t>halik</a:t>
            </a:r>
            <a:r>
              <a:rPr lang="en-US" dirty="0"/>
              <a:t>. </a:t>
            </a:r>
            <a:r>
              <a:rPr lang="en-US" dirty="0" err="1"/>
              <a:t>Napaluha</a:t>
            </a:r>
            <a:r>
              <a:rPr lang="en-US" dirty="0"/>
              <a:t> </a:t>
            </a:r>
            <a:r>
              <a:rPr lang="en-US" dirty="0" err="1"/>
              <a:t>rin</a:t>
            </a:r>
            <a:r>
              <a:rPr lang="en-US" dirty="0"/>
              <a:t> </a:t>
            </a:r>
            <a:r>
              <a:rPr lang="en-US" dirty="0" err="1"/>
              <a:t>ito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kagalakan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 "Hala, mag-</a:t>
            </a:r>
            <a:r>
              <a:rPr lang="en-US" err="1"/>
              <a:t>ayos</a:t>
            </a:r>
            <a:r>
              <a:rPr lang="en-US" dirty="0"/>
              <a:t> ka </a:t>
            </a:r>
            <a:r>
              <a:rPr lang="en-US" err="1"/>
              <a:t>habang</a:t>
            </a:r>
            <a:r>
              <a:rPr lang="en-US" dirty="0"/>
              <a:t> nag-</a:t>
            </a:r>
            <a:r>
              <a:rPr lang="en-US" err="1"/>
              <a:t>uusap</a:t>
            </a:r>
            <a:r>
              <a:rPr lang="en-US" dirty="0"/>
              <a:t> </a:t>
            </a:r>
            <a:r>
              <a:rPr lang="en-US" err="1"/>
              <a:t>sila</a:t>
            </a:r>
            <a:r>
              <a:rPr lang="en-US" dirty="0"/>
              <a:t> </a:t>
            </a:r>
            <a:r>
              <a:rPr lang="en-US" err="1"/>
              <a:t>tungkol</a:t>
            </a:r>
            <a:r>
              <a:rPr lang="en-US" dirty="0"/>
              <a:t> </a:t>
            </a:r>
            <a:r>
              <a:rPr lang="en-US" err="1"/>
              <a:t>sa</a:t>
            </a:r>
            <a:r>
              <a:rPr lang="en-US" dirty="0"/>
              <a:t> </a:t>
            </a:r>
            <a:r>
              <a:rPr lang="en-US" err="1"/>
              <a:t>inyong</a:t>
            </a:r>
            <a:r>
              <a:rPr lang="en-US" dirty="0"/>
              <a:t>... Sige </a:t>
            </a:r>
            <a:r>
              <a:rPr lang="en-US" err="1"/>
              <a:t>na</a:t>
            </a:r>
            <a:r>
              <a:rPr lang="en-US" dirty="0"/>
              <a:t>, </a:t>
            </a:r>
            <a:r>
              <a:rPr lang="en-US" err="1"/>
              <a:t>madali</a:t>
            </a:r>
            <a:r>
              <a:rPr lang="en-US" dirty="0"/>
              <a:t> ka."</a:t>
            </a:r>
          </a:p>
          <a:p>
            <a:pPr marL="0" indent="0" algn="just">
              <a:buNone/>
            </a:pPr>
            <a:r>
              <a:rPr lang="en-US" dirty="0"/>
              <a:t> Nag-</a:t>
            </a:r>
            <a:r>
              <a:rPr lang="en-US" dirty="0" err="1"/>
              <a:t>uusap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Kapitan </a:t>
            </a:r>
            <a:r>
              <a:rPr lang="en-US" dirty="0" err="1"/>
              <a:t>Tiyago</a:t>
            </a:r>
            <a:r>
              <a:rPr lang="en-US" dirty="0"/>
              <a:t> at Ibarra </a:t>
            </a:r>
            <a:r>
              <a:rPr lang="en-US" dirty="0" err="1"/>
              <a:t>nang</a:t>
            </a:r>
            <a:r>
              <a:rPr lang="en-US" dirty="0"/>
              <a:t> </a:t>
            </a:r>
            <a:r>
              <a:rPr lang="en-US" dirty="0" err="1"/>
              <a:t>nasok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bulwagan</a:t>
            </a:r>
            <a:r>
              <a:rPr lang="en-US" dirty="0"/>
              <a:t> ang </a:t>
            </a:r>
            <a:r>
              <a:rPr lang="en-US" dirty="0" err="1"/>
              <a:t>dalawa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halos </a:t>
            </a:r>
            <a:r>
              <a:rPr lang="en-US" dirty="0" err="1"/>
              <a:t>binabatak</a:t>
            </a:r>
            <a:r>
              <a:rPr lang="en-US" dirty="0"/>
              <a:t> ang </a:t>
            </a:r>
            <a:r>
              <a:rPr lang="en-US" dirty="0" err="1"/>
              <a:t>dalaga</a:t>
            </a:r>
            <a:r>
              <a:rPr lang="en-US" dirty="0"/>
              <a:t>. Hindi </a:t>
            </a:r>
            <a:r>
              <a:rPr lang="en-US" dirty="0" err="1"/>
              <a:t>tumatanaw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tao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Maria Clara.</a:t>
            </a:r>
          </a:p>
          <a:p>
            <a:pPr marL="0" indent="0" algn="just">
              <a:buNone/>
            </a:pPr>
            <a:r>
              <a:rPr lang="en-US" dirty="0"/>
              <a:t> Pinag-</a:t>
            </a:r>
            <a:r>
              <a:rPr lang="en-US" dirty="0" err="1"/>
              <a:t>usap</a:t>
            </a:r>
            <a:r>
              <a:rPr lang="en-US" dirty="0"/>
              <a:t> </a:t>
            </a:r>
            <a:r>
              <a:rPr lang="en-US" dirty="0" err="1"/>
              <a:t>nila</a:t>
            </a:r>
            <a:r>
              <a:rPr lang="en-US" dirty="0"/>
              <a:t> ang </a:t>
            </a:r>
            <a:r>
              <a:rPr lang="en-US" dirty="0" err="1"/>
              <a:t>kanilang</a:t>
            </a:r>
            <a:r>
              <a:rPr lang="en-US" dirty="0"/>
              <a:t> </a:t>
            </a:r>
            <a:r>
              <a:rPr lang="en-US" dirty="0" err="1"/>
              <a:t>mga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at ang </a:t>
            </a:r>
            <a:r>
              <a:rPr lang="en-US" dirty="0" err="1"/>
              <a:t>dalawang</a:t>
            </a:r>
            <a:r>
              <a:rPr lang="en-US" dirty="0"/>
              <a:t> </a:t>
            </a:r>
            <a:r>
              <a:rPr lang="en-US" dirty="0" err="1"/>
              <a:t>kaluluwa</a:t>
            </a:r>
            <a:r>
              <a:rPr lang="en-US" dirty="0"/>
              <a:t> ay </a:t>
            </a:r>
            <a:r>
              <a:rPr lang="en-US" dirty="0" err="1"/>
              <a:t>nagkaunawaan</a:t>
            </a:r>
            <a:r>
              <a:rPr lang="en-US" dirty="0"/>
              <a:t>. Hindi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kailangan</a:t>
            </a:r>
            <a:r>
              <a:rPr lang="en-US" dirty="0"/>
              <a:t> pa ang </a:t>
            </a:r>
            <a:r>
              <a:rPr lang="en-US" dirty="0" err="1"/>
              <a:t>tinig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dalawang</a:t>
            </a:r>
            <a:r>
              <a:rPr lang="en-US" dirty="0"/>
              <a:t> </a:t>
            </a:r>
            <a:r>
              <a:rPr lang="en-US" dirty="0" err="1"/>
              <a:t>pusong</a:t>
            </a:r>
            <a:r>
              <a:rPr lang="en-US" dirty="0"/>
              <a:t> </a:t>
            </a:r>
            <a:r>
              <a:rPr lang="en-US" dirty="0" err="1"/>
              <a:t>nagkakaisa</a:t>
            </a:r>
            <a:r>
              <a:rPr lang="en-US" dirty="0"/>
              <a:t> ng </a:t>
            </a:r>
            <a:r>
              <a:rPr lang="en-US" dirty="0" err="1"/>
              <a:t>tibukin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918138"/>
      </p:ext>
    </p:extLst>
  </p:cSld>
  <p:clrMapOvr>
    <a:masterClrMapping/>
  </p:clrMapOvr>
</p:sld>
</file>

<file path=ppt/theme/theme1.xml><?xml version="1.0" encoding="utf-8"?>
<a:theme xmlns:a="http://schemas.openxmlformats.org/drawingml/2006/main" name="HeadlinesVTI">
  <a:themeElements>
    <a:clrScheme name="AnalogousFromDarkSeedLeftStep">
      <a:dk1>
        <a:srgbClr val="000000"/>
      </a:dk1>
      <a:lt1>
        <a:srgbClr val="FFFFFF"/>
      </a:lt1>
      <a:dk2>
        <a:srgbClr val="1A212E"/>
      </a:dk2>
      <a:lt2>
        <a:srgbClr val="F2F3F0"/>
      </a:lt2>
      <a:accent1>
        <a:srgbClr val="864DC3"/>
      </a:accent1>
      <a:accent2>
        <a:srgbClr val="483FB3"/>
      </a:accent2>
      <a:accent3>
        <a:srgbClr val="4D76C3"/>
      </a:accent3>
      <a:accent4>
        <a:srgbClr val="3B95B1"/>
      </a:accent4>
      <a:accent5>
        <a:srgbClr val="4BBFAB"/>
      </a:accent5>
      <a:accent6>
        <a:srgbClr val="3BB16B"/>
      </a:accent6>
      <a:hlink>
        <a:srgbClr val="339A99"/>
      </a:hlink>
      <a:folHlink>
        <a:srgbClr val="7F7F7F"/>
      </a:folHlink>
    </a:clrScheme>
    <a:fontScheme name="Custom 211">
      <a:majorFont>
        <a:latin typeface="Sitka Banner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8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6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VTI" id="{66EB4A02-0C0F-47F1-9F48-4E6882B9F967}" vid="{F3552358-4452-4FDA-9568-4F5DA32F7A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HeadlinesVTI</vt:lpstr>
      <vt:lpstr>Filipino 9 | Noli Me Tangere</vt:lpstr>
      <vt:lpstr>KABANATA VII: SUYUAN SA ISANG ASUTEA</vt:lpstr>
      <vt:lpstr>Talatinigan</vt:lpstr>
      <vt:lpstr>PowerPoint Presentation</vt:lpstr>
      <vt:lpstr>Ibigay mo ang Buod ng Kabanata 7 </vt:lpstr>
      <vt:lpstr>Basahin mo at Unawain ang Kabanata 7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Talakayan</vt:lpstr>
      <vt:lpstr>PowerPoint Presentation</vt:lpstr>
      <vt:lpstr>Gabay-Diwa</vt:lpstr>
      <vt:lpstr>PowerPoint Presentation</vt:lpstr>
      <vt:lpstr>WAKAS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241</cp:revision>
  <dcterms:created xsi:type="dcterms:W3CDTF">2024-04-28T20:44:23Z</dcterms:created>
  <dcterms:modified xsi:type="dcterms:W3CDTF">2024-05-03T17:57:15Z</dcterms:modified>
</cp:coreProperties>
</file>